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5" r:id="rId3"/>
    <p:sldId id="260" r:id="rId4"/>
    <p:sldId id="263" r:id="rId5"/>
    <p:sldId id="262" r:id="rId6"/>
    <p:sldId id="266" r:id="rId7"/>
    <p:sldId id="268"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1" autoAdjust="0"/>
    <p:restoredTop sz="94668" autoAdjust="0"/>
  </p:normalViewPr>
  <p:slideViewPr>
    <p:cSldViewPr snapToGrid="0">
      <p:cViewPr>
        <p:scale>
          <a:sx n="77" d="100"/>
          <a:sy n="77" d="100"/>
        </p:scale>
        <p:origin x="-336"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847279-E5C5-4CF4-8218-0FD6F90CEBD0}"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GB"/>
        </a:p>
      </dgm:t>
    </dgm:pt>
    <dgm:pt modelId="{F2EA93C9-6E25-4EE6-9554-CCA99C82CCDA}">
      <dgm:prSet phldrT="[Text]"/>
      <dgm:spPr/>
      <dgm:t>
        <a:bodyPr/>
        <a:lstStyle/>
        <a:p>
          <a:r>
            <a:rPr lang="en-GB" dirty="0"/>
            <a:t>Seen exam January</a:t>
          </a:r>
        </a:p>
      </dgm:t>
    </dgm:pt>
    <dgm:pt modelId="{67343191-14AB-431C-B79A-73BA86A5E250}" type="parTrans" cxnId="{2C9B0745-87AC-4BF1-BB34-ECEC5A94CC6A}">
      <dgm:prSet/>
      <dgm:spPr/>
      <dgm:t>
        <a:bodyPr/>
        <a:lstStyle/>
        <a:p>
          <a:endParaRPr lang="en-GB"/>
        </a:p>
      </dgm:t>
    </dgm:pt>
    <dgm:pt modelId="{593BD755-324B-4B47-8AA5-ED0C960FDB77}" type="sibTrans" cxnId="{2C9B0745-87AC-4BF1-BB34-ECEC5A94CC6A}">
      <dgm:prSet/>
      <dgm:spPr/>
      <dgm:t>
        <a:bodyPr/>
        <a:lstStyle/>
        <a:p>
          <a:endParaRPr lang="en-GB"/>
        </a:p>
      </dgm:t>
    </dgm:pt>
    <dgm:pt modelId="{DDFEDB5E-1BF4-4189-9714-FF3E1713F286}">
      <dgm:prSet phldrT="[Text]"/>
      <dgm:spPr/>
      <dgm:t>
        <a:bodyPr/>
        <a:lstStyle/>
        <a:p>
          <a:r>
            <a:rPr lang="en-GB" dirty="0"/>
            <a:t>Based on register of title</a:t>
          </a:r>
        </a:p>
      </dgm:t>
    </dgm:pt>
    <dgm:pt modelId="{4F6F16BC-9FAD-4731-8709-0052F3303813}" type="parTrans" cxnId="{D0578F21-6C06-4E82-9063-D336479E8512}">
      <dgm:prSet/>
      <dgm:spPr/>
      <dgm:t>
        <a:bodyPr/>
        <a:lstStyle/>
        <a:p>
          <a:endParaRPr lang="en-GB"/>
        </a:p>
      </dgm:t>
    </dgm:pt>
    <dgm:pt modelId="{B93AC76F-952D-44F8-9B81-A3DCA070DEC0}" type="sibTrans" cxnId="{D0578F21-6C06-4E82-9063-D336479E8512}">
      <dgm:prSet/>
      <dgm:spPr/>
      <dgm:t>
        <a:bodyPr/>
        <a:lstStyle/>
        <a:p>
          <a:endParaRPr lang="en-GB"/>
        </a:p>
      </dgm:t>
    </dgm:pt>
    <dgm:pt modelId="{576ED0D3-2B32-4045-BBEF-2E1B48ACC99D}">
      <dgm:prSet phldrT="[Text]"/>
      <dgm:spPr/>
      <dgm:t>
        <a:bodyPr/>
        <a:lstStyle/>
        <a:p>
          <a:r>
            <a:rPr lang="en-GB" dirty="0"/>
            <a:t>Short answer and essay questions</a:t>
          </a:r>
        </a:p>
      </dgm:t>
    </dgm:pt>
    <dgm:pt modelId="{CE81922B-9E96-4E7E-AA48-E3EE2011F999}" type="parTrans" cxnId="{1DDCA591-EB58-44DA-87A5-F099B49BC9E6}">
      <dgm:prSet/>
      <dgm:spPr/>
      <dgm:t>
        <a:bodyPr/>
        <a:lstStyle/>
        <a:p>
          <a:endParaRPr lang="en-GB"/>
        </a:p>
      </dgm:t>
    </dgm:pt>
    <dgm:pt modelId="{BC8FAAD9-E663-4166-9275-6F7ECFCF1D32}" type="sibTrans" cxnId="{1DDCA591-EB58-44DA-87A5-F099B49BC9E6}">
      <dgm:prSet/>
      <dgm:spPr/>
      <dgm:t>
        <a:bodyPr/>
        <a:lstStyle/>
        <a:p>
          <a:endParaRPr lang="en-GB"/>
        </a:p>
      </dgm:t>
    </dgm:pt>
    <dgm:pt modelId="{2E71C404-2FD3-4838-AAB8-93F65EA7E115}">
      <dgm:prSet phldrT="[Text]"/>
      <dgm:spPr/>
      <dgm:t>
        <a:bodyPr/>
        <a:lstStyle/>
        <a:p>
          <a:r>
            <a:rPr lang="en-GB" dirty="0"/>
            <a:t>Formative and summative</a:t>
          </a:r>
        </a:p>
      </dgm:t>
    </dgm:pt>
    <dgm:pt modelId="{DCB18586-B478-47C0-9F18-F0AAF7D69BA6}" type="parTrans" cxnId="{8B2EB9B8-7F01-4999-ADB7-1FC72BE0878D}">
      <dgm:prSet/>
      <dgm:spPr/>
      <dgm:t>
        <a:bodyPr/>
        <a:lstStyle/>
        <a:p>
          <a:endParaRPr lang="en-GB"/>
        </a:p>
      </dgm:t>
    </dgm:pt>
    <dgm:pt modelId="{F8274170-982B-41E9-B4E2-0F9F274E34D2}" type="sibTrans" cxnId="{8B2EB9B8-7F01-4999-ADB7-1FC72BE0878D}">
      <dgm:prSet/>
      <dgm:spPr/>
      <dgm:t>
        <a:bodyPr/>
        <a:lstStyle/>
        <a:p>
          <a:endParaRPr lang="en-GB"/>
        </a:p>
      </dgm:t>
    </dgm:pt>
    <dgm:pt modelId="{33AB93B7-10A5-44DE-ADB7-7AA6B38C0F2E}">
      <dgm:prSet phldrT="[Text]"/>
      <dgm:spPr/>
      <dgm:t>
        <a:bodyPr/>
        <a:lstStyle/>
        <a:p>
          <a:r>
            <a:rPr lang="en-GB" dirty="0"/>
            <a:t>Online forum for students to ask questions</a:t>
          </a:r>
        </a:p>
      </dgm:t>
    </dgm:pt>
    <dgm:pt modelId="{3DF793C0-D314-4C63-9B8F-F79DCA23DC9B}" type="parTrans" cxnId="{903C58A8-4A7E-4C92-AF1E-857ED5D4EA22}">
      <dgm:prSet/>
      <dgm:spPr/>
      <dgm:t>
        <a:bodyPr/>
        <a:lstStyle/>
        <a:p>
          <a:endParaRPr lang="en-GB"/>
        </a:p>
      </dgm:t>
    </dgm:pt>
    <dgm:pt modelId="{CD1330D6-2D64-4C61-9A7B-3A0FCA3E9E90}" type="sibTrans" cxnId="{903C58A8-4A7E-4C92-AF1E-857ED5D4EA22}">
      <dgm:prSet/>
      <dgm:spPr/>
      <dgm:t>
        <a:bodyPr/>
        <a:lstStyle/>
        <a:p>
          <a:endParaRPr lang="en-GB"/>
        </a:p>
      </dgm:t>
    </dgm:pt>
    <dgm:pt modelId="{88EF9073-348E-4FE4-B35F-BAB1D1D8B551}">
      <dgm:prSet phldrT="[Text]"/>
      <dgm:spPr/>
      <dgm:t>
        <a:bodyPr/>
        <a:lstStyle/>
        <a:p>
          <a:r>
            <a:rPr lang="en-GB" dirty="0"/>
            <a:t>No notes in exam room</a:t>
          </a:r>
        </a:p>
      </dgm:t>
    </dgm:pt>
    <dgm:pt modelId="{4F051E09-694D-495E-A4E6-F1E2CA1820F4}" type="parTrans" cxnId="{66A556C1-8F09-4C4D-9FBA-FFB1529FB275}">
      <dgm:prSet/>
      <dgm:spPr/>
      <dgm:t>
        <a:bodyPr/>
        <a:lstStyle/>
        <a:p>
          <a:endParaRPr lang="en-GB"/>
        </a:p>
      </dgm:t>
    </dgm:pt>
    <dgm:pt modelId="{0FC9177C-C845-4B6C-8D69-90ADF23B7998}" type="sibTrans" cxnId="{66A556C1-8F09-4C4D-9FBA-FFB1529FB275}">
      <dgm:prSet/>
      <dgm:spPr/>
      <dgm:t>
        <a:bodyPr/>
        <a:lstStyle/>
        <a:p>
          <a:endParaRPr lang="en-GB"/>
        </a:p>
      </dgm:t>
    </dgm:pt>
    <dgm:pt modelId="{44823CAD-D599-488C-9638-5F6BEAC86B8E}">
      <dgm:prSet phldrT="[Text]"/>
      <dgm:spPr/>
      <dgm:t>
        <a:bodyPr/>
        <a:lstStyle/>
        <a:p>
          <a:r>
            <a:rPr lang="en-GB" dirty="0"/>
            <a:t>Problems</a:t>
          </a:r>
        </a:p>
      </dgm:t>
    </dgm:pt>
    <dgm:pt modelId="{6156B33F-233C-4C12-9AEC-ABCE0F03B8AA}" type="parTrans" cxnId="{D8B5B0CB-B3DE-4B72-896C-298A248E515F}">
      <dgm:prSet/>
      <dgm:spPr/>
      <dgm:t>
        <a:bodyPr/>
        <a:lstStyle/>
        <a:p>
          <a:endParaRPr lang="en-GB"/>
        </a:p>
      </dgm:t>
    </dgm:pt>
    <dgm:pt modelId="{3372733E-D9D8-4132-A7F5-F30DE9729182}" type="sibTrans" cxnId="{D8B5B0CB-B3DE-4B72-896C-298A248E515F}">
      <dgm:prSet/>
      <dgm:spPr/>
      <dgm:t>
        <a:bodyPr/>
        <a:lstStyle/>
        <a:p>
          <a:endParaRPr lang="en-GB"/>
        </a:p>
      </dgm:t>
    </dgm:pt>
    <dgm:pt modelId="{3F80AFAD-F543-4848-92AB-6FAF93AA46F7}">
      <dgm:prSet phldrT="[Text]"/>
      <dgm:spPr/>
      <dgm:t>
        <a:bodyPr/>
        <a:lstStyle/>
        <a:p>
          <a:r>
            <a:rPr lang="en-GB" dirty="0"/>
            <a:t>Huge marking load in January</a:t>
          </a:r>
        </a:p>
      </dgm:t>
    </dgm:pt>
    <dgm:pt modelId="{4CA93070-75B2-437A-8BFE-56CB3E7AAAD3}" type="parTrans" cxnId="{97EE85E3-64AD-4619-AD13-7DE22D688E07}">
      <dgm:prSet/>
      <dgm:spPr/>
      <dgm:t>
        <a:bodyPr/>
        <a:lstStyle/>
        <a:p>
          <a:endParaRPr lang="en-GB"/>
        </a:p>
      </dgm:t>
    </dgm:pt>
    <dgm:pt modelId="{60B494E1-2421-4DD6-9254-AAF622E77E60}" type="sibTrans" cxnId="{97EE85E3-64AD-4619-AD13-7DE22D688E07}">
      <dgm:prSet/>
      <dgm:spPr/>
      <dgm:t>
        <a:bodyPr/>
        <a:lstStyle/>
        <a:p>
          <a:endParaRPr lang="en-GB"/>
        </a:p>
      </dgm:t>
    </dgm:pt>
    <dgm:pt modelId="{0480B08D-1B06-4B42-A449-C3C11665ADD0}">
      <dgm:prSet phldrT="[Text]"/>
      <dgm:spPr/>
      <dgm:t>
        <a:bodyPr/>
        <a:lstStyle/>
        <a:p>
          <a:r>
            <a:rPr lang="en-GB" dirty="0"/>
            <a:t>Long handwritten scripts</a:t>
          </a:r>
        </a:p>
      </dgm:t>
    </dgm:pt>
    <dgm:pt modelId="{236F7C4E-BCD6-48B4-9CD0-763AD45063F5}" type="parTrans" cxnId="{8705FAD8-EED4-4422-A6A8-6373BBB24975}">
      <dgm:prSet/>
      <dgm:spPr/>
    </dgm:pt>
    <dgm:pt modelId="{FD981C80-D015-49EA-8CBA-AAAE3A0F8F22}" type="sibTrans" cxnId="{8705FAD8-EED4-4422-A6A8-6373BBB24975}">
      <dgm:prSet/>
      <dgm:spPr/>
    </dgm:pt>
    <dgm:pt modelId="{B8124506-BF9B-4DC8-B02C-A00866F15B27}" type="pres">
      <dgm:prSet presAssocID="{F7847279-E5C5-4CF4-8218-0FD6F90CEBD0}" presName="Name0" presStyleCnt="0">
        <dgm:presLayoutVars>
          <dgm:dir/>
          <dgm:animLvl val="lvl"/>
          <dgm:resizeHandles val="exact"/>
        </dgm:presLayoutVars>
      </dgm:prSet>
      <dgm:spPr/>
      <dgm:t>
        <a:bodyPr/>
        <a:lstStyle/>
        <a:p>
          <a:endParaRPr lang="en-GB"/>
        </a:p>
      </dgm:t>
    </dgm:pt>
    <dgm:pt modelId="{66E95136-B167-4B46-BE40-454A12CB1641}" type="pres">
      <dgm:prSet presAssocID="{F2EA93C9-6E25-4EE6-9554-CCA99C82CCDA}" presName="linNode" presStyleCnt="0"/>
      <dgm:spPr/>
    </dgm:pt>
    <dgm:pt modelId="{B37DC353-5B5B-43DA-8A19-FCEC6997F163}" type="pres">
      <dgm:prSet presAssocID="{F2EA93C9-6E25-4EE6-9554-CCA99C82CCDA}" presName="parentText" presStyleLbl="node1" presStyleIdx="0" presStyleCnt="3">
        <dgm:presLayoutVars>
          <dgm:chMax val="1"/>
          <dgm:bulletEnabled val="1"/>
        </dgm:presLayoutVars>
      </dgm:prSet>
      <dgm:spPr/>
      <dgm:t>
        <a:bodyPr/>
        <a:lstStyle/>
        <a:p>
          <a:endParaRPr lang="en-GB"/>
        </a:p>
      </dgm:t>
    </dgm:pt>
    <dgm:pt modelId="{4C4F161A-18D2-40A0-BEF0-C733AA5ED485}" type="pres">
      <dgm:prSet presAssocID="{F2EA93C9-6E25-4EE6-9554-CCA99C82CCDA}" presName="descendantText" presStyleLbl="alignAccFollowNode1" presStyleIdx="0" presStyleCnt="3">
        <dgm:presLayoutVars>
          <dgm:bulletEnabled val="1"/>
        </dgm:presLayoutVars>
      </dgm:prSet>
      <dgm:spPr/>
      <dgm:t>
        <a:bodyPr/>
        <a:lstStyle/>
        <a:p>
          <a:endParaRPr lang="en-GB"/>
        </a:p>
      </dgm:t>
    </dgm:pt>
    <dgm:pt modelId="{FE5EC5F7-C4B1-4F94-9388-EA74723CFCA8}" type="pres">
      <dgm:prSet presAssocID="{593BD755-324B-4B47-8AA5-ED0C960FDB77}" presName="sp" presStyleCnt="0"/>
      <dgm:spPr/>
    </dgm:pt>
    <dgm:pt modelId="{3701DAC4-0E08-465F-8322-2681EF811108}" type="pres">
      <dgm:prSet presAssocID="{2E71C404-2FD3-4838-AAB8-93F65EA7E115}" presName="linNode" presStyleCnt="0"/>
      <dgm:spPr/>
    </dgm:pt>
    <dgm:pt modelId="{558DB31C-FD82-48BE-A8E5-D457BF05046D}" type="pres">
      <dgm:prSet presAssocID="{2E71C404-2FD3-4838-AAB8-93F65EA7E115}" presName="parentText" presStyleLbl="node1" presStyleIdx="1" presStyleCnt="3">
        <dgm:presLayoutVars>
          <dgm:chMax val="1"/>
          <dgm:bulletEnabled val="1"/>
        </dgm:presLayoutVars>
      </dgm:prSet>
      <dgm:spPr/>
      <dgm:t>
        <a:bodyPr/>
        <a:lstStyle/>
        <a:p>
          <a:endParaRPr lang="en-GB"/>
        </a:p>
      </dgm:t>
    </dgm:pt>
    <dgm:pt modelId="{6D1AE175-0685-419E-98DF-5072A28E3B1E}" type="pres">
      <dgm:prSet presAssocID="{2E71C404-2FD3-4838-AAB8-93F65EA7E115}" presName="descendantText" presStyleLbl="alignAccFollowNode1" presStyleIdx="1" presStyleCnt="3">
        <dgm:presLayoutVars>
          <dgm:bulletEnabled val="1"/>
        </dgm:presLayoutVars>
      </dgm:prSet>
      <dgm:spPr/>
      <dgm:t>
        <a:bodyPr/>
        <a:lstStyle/>
        <a:p>
          <a:endParaRPr lang="en-GB"/>
        </a:p>
      </dgm:t>
    </dgm:pt>
    <dgm:pt modelId="{C71CA66D-0203-4D14-8D08-75B0E36C3496}" type="pres">
      <dgm:prSet presAssocID="{F8274170-982B-41E9-B4E2-0F9F274E34D2}" presName="sp" presStyleCnt="0"/>
      <dgm:spPr/>
    </dgm:pt>
    <dgm:pt modelId="{FC56BF5F-F0B7-4FED-B5A8-E987BBE3A48F}" type="pres">
      <dgm:prSet presAssocID="{44823CAD-D599-488C-9638-5F6BEAC86B8E}" presName="linNode" presStyleCnt="0"/>
      <dgm:spPr/>
    </dgm:pt>
    <dgm:pt modelId="{D6F1E5A1-5EFA-4406-AC28-AF4850BD5F3F}" type="pres">
      <dgm:prSet presAssocID="{44823CAD-D599-488C-9638-5F6BEAC86B8E}" presName="parentText" presStyleLbl="node1" presStyleIdx="2" presStyleCnt="3">
        <dgm:presLayoutVars>
          <dgm:chMax val="1"/>
          <dgm:bulletEnabled val="1"/>
        </dgm:presLayoutVars>
      </dgm:prSet>
      <dgm:spPr/>
      <dgm:t>
        <a:bodyPr/>
        <a:lstStyle/>
        <a:p>
          <a:endParaRPr lang="en-GB"/>
        </a:p>
      </dgm:t>
    </dgm:pt>
    <dgm:pt modelId="{237AE977-69F6-4FA4-B098-4BA6C7AF9C40}" type="pres">
      <dgm:prSet presAssocID="{44823CAD-D599-488C-9638-5F6BEAC86B8E}" presName="descendantText" presStyleLbl="alignAccFollowNode1" presStyleIdx="2" presStyleCnt="3">
        <dgm:presLayoutVars>
          <dgm:bulletEnabled val="1"/>
        </dgm:presLayoutVars>
      </dgm:prSet>
      <dgm:spPr/>
      <dgm:t>
        <a:bodyPr/>
        <a:lstStyle/>
        <a:p>
          <a:endParaRPr lang="en-GB"/>
        </a:p>
      </dgm:t>
    </dgm:pt>
  </dgm:ptLst>
  <dgm:cxnLst>
    <dgm:cxn modelId="{8B80A371-B59C-4B78-A67E-99CA26694256}" type="presOf" srcId="{44823CAD-D599-488C-9638-5F6BEAC86B8E}" destId="{D6F1E5A1-5EFA-4406-AC28-AF4850BD5F3F}" srcOrd="0" destOrd="0" presId="urn:microsoft.com/office/officeart/2005/8/layout/vList5"/>
    <dgm:cxn modelId="{8B2EB9B8-7F01-4999-ADB7-1FC72BE0878D}" srcId="{F7847279-E5C5-4CF4-8218-0FD6F90CEBD0}" destId="{2E71C404-2FD3-4838-AAB8-93F65EA7E115}" srcOrd="1" destOrd="0" parTransId="{DCB18586-B478-47C0-9F18-F0AAF7D69BA6}" sibTransId="{F8274170-982B-41E9-B4E2-0F9F274E34D2}"/>
    <dgm:cxn modelId="{1295CC2E-8DEC-4EBC-9DB7-FE39CE06BFB0}" type="presOf" srcId="{DDFEDB5E-1BF4-4189-9714-FF3E1713F286}" destId="{4C4F161A-18D2-40A0-BEF0-C733AA5ED485}" srcOrd="0" destOrd="0" presId="urn:microsoft.com/office/officeart/2005/8/layout/vList5"/>
    <dgm:cxn modelId="{97EE85E3-64AD-4619-AD13-7DE22D688E07}" srcId="{44823CAD-D599-488C-9638-5F6BEAC86B8E}" destId="{3F80AFAD-F543-4848-92AB-6FAF93AA46F7}" srcOrd="0" destOrd="0" parTransId="{4CA93070-75B2-437A-8BFE-56CB3E7AAAD3}" sibTransId="{60B494E1-2421-4DD6-9254-AAF622E77E60}"/>
    <dgm:cxn modelId="{ABFE9082-79C9-4852-B7B8-B69D079943BA}" type="presOf" srcId="{3F80AFAD-F543-4848-92AB-6FAF93AA46F7}" destId="{237AE977-69F6-4FA4-B098-4BA6C7AF9C40}" srcOrd="0" destOrd="0" presId="urn:microsoft.com/office/officeart/2005/8/layout/vList5"/>
    <dgm:cxn modelId="{D8B5B0CB-B3DE-4B72-896C-298A248E515F}" srcId="{F7847279-E5C5-4CF4-8218-0FD6F90CEBD0}" destId="{44823CAD-D599-488C-9638-5F6BEAC86B8E}" srcOrd="2" destOrd="0" parTransId="{6156B33F-233C-4C12-9AEC-ABCE0F03B8AA}" sibTransId="{3372733E-D9D8-4132-A7F5-F30DE9729182}"/>
    <dgm:cxn modelId="{3E5C0032-84DF-42A8-9719-02BBB1AC81A6}" type="presOf" srcId="{2E71C404-2FD3-4838-AAB8-93F65EA7E115}" destId="{558DB31C-FD82-48BE-A8E5-D457BF05046D}" srcOrd="0" destOrd="0" presId="urn:microsoft.com/office/officeart/2005/8/layout/vList5"/>
    <dgm:cxn modelId="{86CB0069-92DC-4E9E-A3B1-43CED6C00A47}" type="presOf" srcId="{33AB93B7-10A5-44DE-ADB7-7AA6B38C0F2E}" destId="{6D1AE175-0685-419E-98DF-5072A28E3B1E}" srcOrd="0" destOrd="0" presId="urn:microsoft.com/office/officeart/2005/8/layout/vList5"/>
    <dgm:cxn modelId="{5F6CC2DB-F08C-44CF-8D13-34E6399DB050}" type="presOf" srcId="{F2EA93C9-6E25-4EE6-9554-CCA99C82CCDA}" destId="{B37DC353-5B5B-43DA-8A19-FCEC6997F163}" srcOrd="0" destOrd="0" presId="urn:microsoft.com/office/officeart/2005/8/layout/vList5"/>
    <dgm:cxn modelId="{D34D8199-0E5E-4B70-BB45-358CFEA9180A}" type="presOf" srcId="{0480B08D-1B06-4B42-A449-C3C11665ADD0}" destId="{237AE977-69F6-4FA4-B098-4BA6C7AF9C40}" srcOrd="0" destOrd="1" presId="urn:microsoft.com/office/officeart/2005/8/layout/vList5"/>
    <dgm:cxn modelId="{2C9B0745-87AC-4BF1-BB34-ECEC5A94CC6A}" srcId="{F7847279-E5C5-4CF4-8218-0FD6F90CEBD0}" destId="{F2EA93C9-6E25-4EE6-9554-CCA99C82CCDA}" srcOrd="0" destOrd="0" parTransId="{67343191-14AB-431C-B79A-73BA86A5E250}" sibTransId="{593BD755-324B-4B47-8AA5-ED0C960FDB77}"/>
    <dgm:cxn modelId="{D0578F21-6C06-4E82-9063-D336479E8512}" srcId="{F2EA93C9-6E25-4EE6-9554-CCA99C82CCDA}" destId="{DDFEDB5E-1BF4-4189-9714-FF3E1713F286}" srcOrd="0" destOrd="0" parTransId="{4F6F16BC-9FAD-4731-8709-0052F3303813}" sibTransId="{B93AC76F-952D-44F8-9B81-A3DCA070DEC0}"/>
    <dgm:cxn modelId="{E21B7A4C-8F21-4967-8C76-452015665E23}" type="presOf" srcId="{88EF9073-348E-4FE4-B35F-BAB1D1D8B551}" destId="{6D1AE175-0685-419E-98DF-5072A28E3B1E}" srcOrd="0" destOrd="1" presId="urn:microsoft.com/office/officeart/2005/8/layout/vList5"/>
    <dgm:cxn modelId="{903C58A8-4A7E-4C92-AF1E-857ED5D4EA22}" srcId="{2E71C404-2FD3-4838-AAB8-93F65EA7E115}" destId="{33AB93B7-10A5-44DE-ADB7-7AA6B38C0F2E}" srcOrd="0" destOrd="0" parTransId="{3DF793C0-D314-4C63-9B8F-F79DCA23DC9B}" sibTransId="{CD1330D6-2D64-4C61-9A7B-3A0FCA3E9E90}"/>
    <dgm:cxn modelId="{8705FAD8-EED4-4422-A6A8-6373BBB24975}" srcId="{44823CAD-D599-488C-9638-5F6BEAC86B8E}" destId="{0480B08D-1B06-4B42-A449-C3C11665ADD0}" srcOrd="1" destOrd="0" parTransId="{236F7C4E-BCD6-48B4-9CD0-763AD45063F5}" sibTransId="{FD981C80-D015-49EA-8CBA-AAAE3A0F8F22}"/>
    <dgm:cxn modelId="{3AFBA34C-74EA-4CDA-879C-12481B8F652D}" type="presOf" srcId="{F7847279-E5C5-4CF4-8218-0FD6F90CEBD0}" destId="{B8124506-BF9B-4DC8-B02C-A00866F15B27}" srcOrd="0" destOrd="0" presId="urn:microsoft.com/office/officeart/2005/8/layout/vList5"/>
    <dgm:cxn modelId="{1DDCA591-EB58-44DA-87A5-F099B49BC9E6}" srcId="{F2EA93C9-6E25-4EE6-9554-CCA99C82CCDA}" destId="{576ED0D3-2B32-4045-BBEF-2E1B48ACC99D}" srcOrd="1" destOrd="0" parTransId="{CE81922B-9E96-4E7E-AA48-E3EE2011F999}" sibTransId="{BC8FAAD9-E663-4166-9275-6F7ECFCF1D32}"/>
    <dgm:cxn modelId="{7CB68689-A210-47E9-97D8-52AC1D83BA65}" type="presOf" srcId="{576ED0D3-2B32-4045-BBEF-2E1B48ACC99D}" destId="{4C4F161A-18D2-40A0-BEF0-C733AA5ED485}" srcOrd="0" destOrd="1" presId="urn:microsoft.com/office/officeart/2005/8/layout/vList5"/>
    <dgm:cxn modelId="{66A556C1-8F09-4C4D-9FBA-FFB1529FB275}" srcId="{2E71C404-2FD3-4838-AAB8-93F65EA7E115}" destId="{88EF9073-348E-4FE4-B35F-BAB1D1D8B551}" srcOrd="1" destOrd="0" parTransId="{4F051E09-694D-495E-A4E6-F1E2CA1820F4}" sibTransId="{0FC9177C-C845-4B6C-8D69-90ADF23B7998}"/>
    <dgm:cxn modelId="{19FD9F53-3EEA-4B80-A383-E4DE5F54CDD1}" type="presParOf" srcId="{B8124506-BF9B-4DC8-B02C-A00866F15B27}" destId="{66E95136-B167-4B46-BE40-454A12CB1641}" srcOrd="0" destOrd="0" presId="urn:microsoft.com/office/officeart/2005/8/layout/vList5"/>
    <dgm:cxn modelId="{FC687BE0-68AC-42AB-9D91-A1802AAC2AAA}" type="presParOf" srcId="{66E95136-B167-4B46-BE40-454A12CB1641}" destId="{B37DC353-5B5B-43DA-8A19-FCEC6997F163}" srcOrd="0" destOrd="0" presId="urn:microsoft.com/office/officeart/2005/8/layout/vList5"/>
    <dgm:cxn modelId="{99B81B5B-EBC3-4B77-8B4F-3B5189C03657}" type="presParOf" srcId="{66E95136-B167-4B46-BE40-454A12CB1641}" destId="{4C4F161A-18D2-40A0-BEF0-C733AA5ED485}" srcOrd="1" destOrd="0" presId="urn:microsoft.com/office/officeart/2005/8/layout/vList5"/>
    <dgm:cxn modelId="{9879DCBD-0333-41FC-82FC-CF6CB4C920EC}" type="presParOf" srcId="{B8124506-BF9B-4DC8-B02C-A00866F15B27}" destId="{FE5EC5F7-C4B1-4F94-9388-EA74723CFCA8}" srcOrd="1" destOrd="0" presId="urn:microsoft.com/office/officeart/2005/8/layout/vList5"/>
    <dgm:cxn modelId="{4BF4F1F1-7E59-47EF-B9E0-0D00570DA8B1}" type="presParOf" srcId="{B8124506-BF9B-4DC8-B02C-A00866F15B27}" destId="{3701DAC4-0E08-465F-8322-2681EF811108}" srcOrd="2" destOrd="0" presId="urn:microsoft.com/office/officeart/2005/8/layout/vList5"/>
    <dgm:cxn modelId="{2A67CC64-566D-4369-9A03-E31F3FDC676B}" type="presParOf" srcId="{3701DAC4-0E08-465F-8322-2681EF811108}" destId="{558DB31C-FD82-48BE-A8E5-D457BF05046D}" srcOrd="0" destOrd="0" presId="urn:microsoft.com/office/officeart/2005/8/layout/vList5"/>
    <dgm:cxn modelId="{E32A735F-6E61-4AD4-A676-89643782E5F4}" type="presParOf" srcId="{3701DAC4-0E08-465F-8322-2681EF811108}" destId="{6D1AE175-0685-419E-98DF-5072A28E3B1E}" srcOrd="1" destOrd="0" presId="urn:microsoft.com/office/officeart/2005/8/layout/vList5"/>
    <dgm:cxn modelId="{EAE1E245-A681-4CF1-85F9-634E616D8C8F}" type="presParOf" srcId="{B8124506-BF9B-4DC8-B02C-A00866F15B27}" destId="{C71CA66D-0203-4D14-8D08-75B0E36C3496}" srcOrd="3" destOrd="0" presId="urn:microsoft.com/office/officeart/2005/8/layout/vList5"/>
    <dgm:cxn modelId="{56031D3F-C22D-4C84-8BE5-D95A10E2A4B9}" type="presParOf" srcId="{B8124506-BF9B-4DC8-B02C-A00866F15B27}" destId="{FC56BF5F-F0B7-4FED-B5A8-E987BBE3A48F}" srcOrd="4" destOrd="0" presId="urn:microsoft.com/office/officeart/2005/8/layout/vList5"/>
    <dgm:cxn modelId="{58A957D2-BC15-4AEF-8D0E-CEE5FF05875F}" type="presParOf" srcId="{FC56BF5F-F0B7-4FED-B5A8-E987BBE3A48F}" destId="{D6F1E5A1-5EFA-4406-AC28-AF4850BD5F3F}" srcOrd="0" destOrd="0" presId="urn:microsoft.com/office/officeart/2005/8/layout/vList5"/>
    <dgm:cxn modelId="{46052215-0E54-4CAC-93F1-207FBA3C99D7}" type="presParOf" srcId="{FC56BF5F-F0B7-4FED-B5A8-E987BBE3A48F}" destId="{237AE977-69F6-4FA4-B098-4BA6C7AF9C4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1B13D5-6E33-4D63-8E1B-45861DF5CA2A}"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GB"/>
        </a:p>
      </dgm:t>
    </dgm:pt>
    <dgm:pt modelId="{D0DFDF85-1501-4635-BF31-3773EA4CA946}">
      <dgm:prSet phldrT="[Text]"/>
      <dgm:spPr/>
      <dgm:t>
        <a:bodyPr/>
        <a:lstStyle/>
        <a:p>
          <a:r>
            <a:rPr lang="en-GB" dirty="0"/>
            <a:t>20 questions based around register of title</a:t>
          </a:r>
        </a:p>
      </dgm:t>
    </dgm:pt>
    <dgm:pt modelId="{D4E1BC18-CD1D-477D-8F5D-5D2F863A6C03}" type="parTrans" cxnId="{AFC4F9A5-5E43-426A-BD41-1BA60D21C8CB}">
      <dgm:prSet/>
      <dgm:spPr/>
      <dgm:t>
        <a:bodyPr/>
        <a:lstStyle/>
        <a:p>
          <a:endParaRPr lang="en-GB"/>
        </a:p>
      </dgm:t>
    </dgm:pt>
    <dgm:pt modelId="{D02CFF5C-82F6-4B69-9BBF-A725A9EEDCE9}" type="sibTrans" cxnId="{AFC4F9A5-5E43-426A-BD41-1BA60D21C8CB}">
      <dgm:prSet/>
      <dgm:spPr/>
      <dgm:t>
        <a:bodyPr/>
        <a:lstStyle/>
        <a:p>
          <a:endParaRPr lang="en-GB"/>
        </a:p>
      </dgm:t>
    </dgm:pt>
    <dgm:pt modelId="{B36C850E-2C2D-4F09-8CC2-123B63E4CC9E}">
      <dgm:prSet phldrT="[Text]" custT="1"/>
      <dgm:spPr/>
      <dgm:t>
        <a:bodyPr/>
        <a:lstStyle/>
        <a:p>
          <a:r>
            <a:rPr lang="en-GB" sz="1800" dirty="0"/>
            <a:t>Questions seen</a:t>
          </a:r>
        </a:p>
      </dgm:t>
    </dgm:pt>
    <dgm:pt modelId="{81EDDF76-34A5-4788-9432-472B7DC650D1}" type="parTrans" cxnId="{5D34949F-311C-432A-BEA8-E170B2D3CDC2}">
      <dgm:prSet/>
      <dgm:spPr/>
      <dgm:t>
        <a:bodyPr/>
        <a:lstStyle/>
        <a:p>
          <a:endParaRPr lang="en-GB"/>
        </a:p>
      </dgm:t>
    </dgm:pt>
    <dgm:pt modelId="{D5D43EB6-DF6A-4D98-8317-C1E3D4D1A1C9}" type="sibTrans" cxnId="{5D34949F-311C-432A-BEA8-E170B2D3CDC2}">
      <dgm:prSet/>
      <dgm:spPr/>
      <dgm:t>
        <a:bodyPr/>
        <a:lstStyle/>
        <a:p>
          <a:endParaRPr lang="en-GB"/>
        </a:p>
      </dgm:t>
    </dgm:pt>
    <dgm:pt modelId="{6FD8B649-20E4-4D77-96A3-776850A5592B}">
      <dgm:prSet phldrT="[Text]"/>
      <dgm:spPr/>
      <dgm:t>
        <a:bodyPr/>
        <a:lstStyle/>
        <a:p>
          <a:r>
            <a:rPr lang="en-GB" dirty="0"/>
            <a:t>Formative and summative</a:t>
          </a:r>
        </a:p>
      </dgm:t>
    </dgm:pt>
    <dgm:pt modelId="{79F433FC-7331-4C75-A43E-E0999FA0C6D5}" type="parTrans" cxnId="{21641DC6-6302-43BC-9207-D6262CBA80F7}">
      <dgm:prSet/>
      <dgm:spPr/>
      <dgm:t>
        <a:bodyPr/>
        <a:lstStyle/>
        <a:p>
          <a:endParaRPr lang="en-GB"/>
        </a:p>
      </dgm:t>
    </dgm:pt>
    <dgm:pt modelId="{BADB2AE6-382C-4996-8D8A-658EFEF20210}" type="sibTrans" cxnId="{21641DC6-6302-43BC-9207-D6262CBA80F7}">
      <dgm:prSet/>
      <dgm:spPr/>
      <dgm:t>
        <a:bodyPr/>
        <a:lstStyle/>
        <a:p>
          <a:endParaRPr lang="en-GB"/>
        </a:p>
      </dgm:t>
    </dgm:pt>
    <dgm:pt modelId="{49EB24E6-4CAF-4688-B94F-E902E88426D9}">
      <dgm:prSet phldrT="[Text]" custT="1"/>
      <dgm:spPr/>
      <dgm:t>
        <a:bodyPr/>
        <a:lstStyle/>
        <a:p>
          <a:r>
            <a:rPr lang="en-GB" sz="1800" dirty="0"/>
            <a:t>Online forum remained</a:t>
          </a:r>
        </a:p>
      </dgm:t>
    </dgm:pt>
    <dgm:pt modelId="{E97914E7-4F62-4D55-978B-7422D723F0F0}" type="parTrans" cxnId="{C9D48BE4-6B2E-4A43-812B-B55B9B9E5D4A}">
      <dgm:prSet/>
      <dgm:spPr/>
      <dgm:t>
        <a:bodyPr/>
        <a:lstStyle/>
        <a:p>
          <a:endParaRPr lang="en-GB"/>
        </a:p>
      </dgm:t>
    </dgm:pt>
    <dgm:pt modelId="{BE2D8BA3-7DA8-43A5-B5B6-96F89A69D985}" type="sibTrans" cxnId="{C9D48BE4-6B2E-4A43-812B-B55B9B9E5D4A}">
      <dgm:prSet/>
      <dgm:spPr/>
      <dgm:t>
        <a:bodyPr/>
        <a:lstStyle/>
        <a:p>
          <a:endParaRPr lang="en-GB"/>
        </a:p>
      </dgm:t>
    </dgm:pt>
    <dgm:pt modelId="{198C3F29-B508-4DBD-AE93-6075E07AD6B7}">
      <dgm:prSet phldrT="[Text]" custT="1"/>
      <dgm:spPr/>
      <dgm:t>
        <a:bodyPr/>
        <a:lstStyle/>
        <a:p>
          <a:r>
            <a:rPr lang="en-GB" sz="1800" dirty="0"/>
            <a:t>MCQ/matching answers unseen</a:t>
          </a:r>
        </a:p>
      </dgm:t>
    </dgm:pt>
    <dgm:pt modelId="{835BF65C-84DB-47F4-8E2C-5B50D463B595}" type="parTrans" cxnId="{5139059B-3947-4D90-B8EA-F72A6FC1B9EA}">
      <dgm:prSet/>
      <dgm:spPr/>
      <dgm:t>
        <a:bodyPr/>
        <a:lstStyle/>
        <a:p>
          <a:endParaRPr lang="en-GB"/>
        </a:p>
      </dgm:t>
    </dgm:pt>
    <dgm:pt modelId="{B41FDD35-111F-48AF-8AAD-9D9EC9040365}" type="sibTrans" cxnId="{5139059B-3947-4D90-B8EA-F72A6FC1B9EA}">
      <dgm:prSet/>
      <dgm:spPr/>
      <dgm:t>
        <a:bodyPr/>
        <a:lstStyle/>
        <a:p>
          <a:endParaRPr lang="en-GB"/>
        </a:p>
      </dgm:t>
    </dgm:pt>
    <dgm:pt modelId="{67C56088-15BC-4EEE-9F4E-887A83133378}">
      <dgm:prSet/>
      <dgm:spPr/>
      <dgm:t>
        <a:bodyPr/>
        <a:lstStyle/>
        <a:p>
          <a:r>
            <a:rPr lang="en-GB" dirty="0"/>
            <a:t>Problems</a:t>
          </a:r>
        </a:p>
      </dgm:t>
    </dgm:pt>
    <dgm:pt modelId="{8E236165-FFEA-44F3-97D2-42234A9758BF}" type="parTrans" cxnId="{0D5D0D4F-C47E-4E5E-8232-E88FC761128C}">
      <dgm:prSet/>
      <dgm:spPr/>
      <dgm:t>
        <a:bodyPr/>
        <a:lstStyle/>
        <a:p>
          <a:endParaRPr lang="en-GB"/>
        </a:p>
      </dgm:t>
    </dgm:pt>
    <dgm:pt modelId="{FE166DD5-51E5-4FC8-BE67-872D9CE7116A}" type="sibTrans" cxnId="{0D5D0D4F-C47E-4E5E-8232-E88FC761128C}">
      <dgm:prSet/>
      <dgm:spPr/>
      <dgm:t>
        <a:bodyPr/>
        <a:lstStyle/>
        <a:p>
          <a:endParaRPr lang="en-GB"/>
        </a:p>
      </dgm:t>
    </dgm:pt>
    <dgm:pt modelId="{8A9727D1-1124-4D1E-AEA0-9ACC0A4945B4}">
      <dgm:prSet custT="1"/>
      <dgm:spPr/>
      <dgm:t>
        <a:bodyPr/>
        <a:lstStyle/>
        <a:p>
          <a:r>
            <a:rPr lang="en-GB" sz="1800" dirty="0"/>
            <a:t>Testing understanding rather than recall?</a:t>
          </a:r>
          <a:endParaRPr lang="en-GB" sz="1500" dirty="0"/>
        </a:p>
      </dgm:t>
    </dgm:pt>
    <dgm:pt modelId="{19DE29A5-AB9E-44F4-8F56-31469379344A}" type="parTrans" cxnId="{05397DB9-7614-43CD-A981-42505AF8E910}">
      <dgm:prSet/>
      <dgm:spPr/>
      <dgm:t>
        <a:bodyPr/>
        <a:lstStyle/>
        <a:p>
          <a:endParaRPr lang="en-GB"/>
        </a:p>
      </dgm:t>
    </dgm:pt>
    <dgm:pt modelId="{2C1E1674-4D53-483C-8A47-BF100406D070}" type="sibTrans" cxnId="{05397DB9-7614-43CD-A981-42505AF8E910}">
      <dgm:prSet/>
      <dgm:spPr/>
      <dgm:t>
        <a:bodyPr/>
        <a:lstStyle/>
        <a:p>
          <a:endParaRPr lang="en-GB"/>
        </a:p>
      </dgm:t>
    </dgm:pt>
    <dgm:pt modelId="{8400DFE5-7890-43FD-8E17-47C099D4AAC0}">
      <dgm:prSet custT="1"/>
      <dgm:spPr/>
      <dgm:t>
        <a:bodyPr/>
        <a:lstStyle/>
        <a:p>
          <a:r>
            <a:rPr lang="en-GB" sz="1800" dirty="0"/>
            <a:t>Giving help without giving answer away</a:t>
          </a:r>
        </a:p>
      </dgm:t>
    </dgm:pt>
    <dgm:pt modelId="{66AB5669-6F29-4CC2-87F7-A62D1BEAE85F}" type="parTrans" cxnId="{1BFB6B3C-2C1E-44C1-BB7E-6D96C205E05C}">
      <dgm:prSet/>
      <dgm:spPr/>
      <dgm:t>
        <a:bodyPr/>
        <a:lstStyle/>
        <a:p>
          <a:endParaRPr lang="en-GB"/>
        </a:p>
      </dgm:t>
    </dgm:pt>
    <dgm:pt modelId="{14D8E2CE-9E38-4BC6-96C0-DB3E82EA37CF}" type="sibTrans" cxnId="{1BFB6B3C-2C1E-44C1-BB7E-6D96C205E05C}">
      <dgm:prSet/>
      <dgm:spPr/>
      <dgm:t>
        <a:bodyPr/>
        <a:lstStyle/>
        <a:p>
          <a:endParaRPr lang="en-GB"/>
        </a:p>
      </dgm:t>
    </dgm:pt>
    <dgm:pt modelId="{2B8100F9-44F5-4125-801D-E501F443B2CB}">
      <dgm:prSet phldrT="[Text]" custT="1"/>
      <dgm:spPr/>
      <dgm:t>
        <a:bodyPr/>
        <a:lstStyle/>
        <a:p>
          <a:r>
            <a:rPr lang="en-GB" sz="1800" dirty="0"/>
            <a:t>Created on Moodle Quiz</a:t>
          </a:r>
        </a:p>
      </dgm:t>
    </dgm:pt>
    <dgm:pt modelId="{9E5A1A67-6714-4E5F-B393-668184122E66}" type="parTrans" cxnId="{86D1A98C-5C98-4DAB-9107-C4BC9EC258D3}">
      <dgm:prSet/>
      <dgm:spPr/>
      <dgm:t>
        <a:bodyPr/>
        <a:lstStyle/>
        <a:p>
          <a:endParaRPr lang="en-GB"/>
        </a:p>
      </dgm:t>
    </dgm:pt>
    <dgm:pt modelId="{75AB85C5-7C11-4235-BC2D-9F2F32A39703}" type="sibTrans" cxnId="{86D1A98C-5C98-4DAB-9107-C4BC9EC258D3}">
      <dgm:prSet/>
      <dgm:spPr/>
      <dgm:t>
        <a:bodyPr/>
        <a:lstStyle/>
        <a:p>
          <a:endParaRPr lang="en-GB"/>
        </a:p>
      </dgm:t>
    </dgm:pt>
    <dgm:pt modelId="{CCD9C634-84AB-4737-993D-3CEEAF233F0A}">
      <dgm:prSet phldrT="[Text]" custT="1"/>
      <dgm:spPr/>
      <dgm:t>
        <a:bodyPr/>
        <a:lstStyle/>
        <a:p>
          <a:r>
            <a:rPr lang="en-GB" sz="1800" dirty="0"/>
            <a:t>Period of eight hours in which to take one hour test</a:t>
          </a:r>
        </a:p>
      </dgm:t>
    </dgm:pt>
    <dgm:pt modelId="{AFAA0C53-30F2-427E-B85C-C56D3C472F1C}" type="parTrans" cxnId="{7DB6EC47-E187-4111-8492-3A46C5E9E716}">
      <dgm:prSet/>
      <dgm:spPr/>
      <dgm:t>
        <a:bodyPr/>
        <a:lstStyle/>
        <a:p>
          <a:endParaRPr lang="en-GB"/>
        </a:p>
      </dgm:t>
    </dgm:pt>
    <dgm:pt modelId="{805DC117-285B-4C2E-8B0B-F7A018D2F250}" type="sibTrans" cxnId="{7DB6EC47-E187-4111-8492-3A46C5E9E716}">
      <dgm:prSet/>
      <dgm:spPr/>
      <dgm:t>
        <a:bodyPr/>
        <a:lstStyle/>
        <a:p>
          <a:endParaRPr lang="en-GB"/>
        </a:p>
      </dgm:t>
    </dgm:pt>
    <dgm:pt modelId="{BA5BFBCF-76D7-4E0E-B0BE-3709D34AC3B1}">
      <dgm:prSet phldrT="[Text]" custT="1"/>
      <dgm:spPr/>
      <dgm:t>
        <a:bodyPr/>
        <a:lstStyle/>
        <a:p>
          <a:r>
            <a:rPr lang="en-GB" sz="1800" dirty="0"/>
            <a:t>Unsupervised</a:t>
          </a:r>
        </a:p>
      </dgm:t>
    </dgm:pt>
    <dgm:pt modelId="{FF191B28-764C-486B-93EB-74EE56750C58}" type="parTrans" cxnId="{A1FC74AF-E73A-43CE-92A9-F49431C79805}">
      <dgm:prSet/>
      <dgm:spPr/>
      <dgm:t>
        <a:bodyPr/>
        <a:lstStyle/>
        <a:p>
          <a:endParaRPr lang="en-GB"/>
        </a:p>
      </dgm:t>
    </dgm:pt>
    <dgm:pt modelId="{0A71F654-E9E2-434D-9A74-0C410A29D62A}" type="sibTrans" cxnId="{A1FC74AF-E73A-43CE-92A9-F49431C79805}">
      <dgm:prSet/>
      <dgm:spPr/>
      <dgm:t>
        <a:bodyPr/>
        <a:lstStyle/>
        <a:p>
          <a:endParaRPr lang="en-GB"/>
        </a:p>
      </dgm:t>
    </dgm:pt>
    <dgm:pt modelId="{53765F57-C8C0-4D22-A4D9-59DB7034A81F}">
      <dgm:prSet custT="1"/>
      <dgm:spPr/>
      <dgm:t>
        <a:bodyPr/>
        <a:lstStyle/>
        <a:p>
          <a:r>
            <a:rPr lang="en-GB" sz="1800" dirty="0"/>
            <a:t>Marks very high</a:t>
          </a:r>
        </a:p>
      </dgm:t>
    </dgm:pt>
    <dgm:pt modelId="{E2566231-4BF8-4B14-B2D7-84D78D672A2E}" type="parTrans" cxnId="{36F6CAAC-F42F-448D-8AC4-69E0AD98E503}">
      <dgm:prSet/>
      <dgm:spPr/>
      <dgm:t>
        <a:bodyPr/>
        <a:lstStyle/>
        <a:p>
          <a:endParaRPr lang="en-GB"/>
        </a:p>
      </dgm:t>
    </dgm:pt>
    <dgm:pt modelId="{377D8F6E-3319-42D8-B61A-1BBBD413E5E5}" type="sibTrans" cxnId="{36F6CAAC-F42F-448D-8AC4-69E0AD98E503}">
      <dgm:prSet/>
      <dgm:spPr/>
      <dgm:t>
        <a:bodyPr/>
        <a:lstStyle/>
        <a:p>
          <a:endParaRPr lang="en-GB"/>
        </a:p>
      </dgm:t>
    </dgm:pt>
    <dgm:pt modelId="{FAA015B2-E74F-4B32-B1C9-7E260A56AA6A}" type="pres">
      <dgm:prSet presAssocID="{761B13D5-6E33-4D63-8E1B-45861DF5CA2A}" presName="Name0" presStyleCnt="0">
        <dgm:presLayoutVars>
          <dgm:dir/>
          <dgm:animLvl val="lvl"/>
          <dgm:resizeHandles val="exact"/>
        </dgm:presLayoutVars>
      </dgm:prSet>
      <dgm:spPr/>
      <dgm:t>
        <a:bodyPr/>
        <a:lstStyle/>
        <a:p>
          <a:endParaRPr lang="en-GB"/>
        </a:p>
      </dgm:t>
    </dgm:pt>
    <dgm:pt modelId="{CD031BC4-821E-4AFA-B0DD-EB378FFB7E87}" type="pres">
      <dgm:prSet presAssocID="{D0DFDF85-1501-4635-BF31-3773EA4CA946}" presName="linNode" presStyleCnt="0"/>
      <dgm:spPr/>
    </dgm:pt>
    <dgm:pt modelId="{9203D777-CB4C-48F3-B0D7-6A2FDBE2A86E}" type="pres">
      <dgm:prSet presAssocID="{D0DFDF85-1501-4635-BF31-3773EA4CA946}" presName="parentText" presStyleLbl="node1" presStyleIdx="0" presStyleCnt="3">
        <dgm:presLayoutVars>
          <dgm:chMax val="1"/>
          <dgm:bulletEnabled val="1"/>
        </dgm:presLayoutVars>
      </dgm:prSet>
      <dgm:spPr/>
      <dgm:t>
        <a:bodyPr/>
        <a:lstStyle/>
        <a:p>
          <a:endParaRPr lang="en-GB"/>
        </a:p>
      </dgm:t>
    </dgm:pt>
    <dgm:pt modelId="{D5238C48-EC37-49B0-8288-B2A703646178}" type="pres">
      <dgm:prSet presAssocID="{D0DFDF85-1501-4635-BF31-3773EA4CA946}" presName="descendantText" presStyleLbl="alignAccFollowNode1" presStyleIdx="0" presStyleCnt="3">
        <dgm:presLayoutVars>
          <dgm:bulletEnabled val="1"/>
        </dgm:presLayoutVars>
      </dgm:prSet>
      <dgm:spPr/>
      <dgm:t>
        <a:bodyPr/>
        <a:lstStyle/>
        <a:p>
          <a:endParaRPr lang="en-GB"/>
        </a:p>
      </dgm:t>
    </dgm:pt>
    <dgm:pt modelId="{57583624-ECA6-4D00-948D-E1CCA4F241E0}" type="pres">
      <dgm:prSet presAssocID="{D02CFF5C-82F6-4B69-9BBF-A725A9EEDCE9}" presName="sp" presStyleCnt="0"/>
      <dgm:spPr/>
    </dgm:pt>
    <dgm:pt modelId="{876E8FF1-121B-4A3D-BDCE-502E27FE5D85}" type="pres">
      <dgm:prSet presAssocID="{6FD8B649-20E4-4D77-96A3-776850A5592B}" presName="linNode" presStyleCnt="0"/>
      <dgm:spPr/>
    </dgm:pt>
    <dgm:pt modelId="{90C8B401-777A-4E2A-90F4-2E585435035B}" type="pres">
      <dgm:prSet presAssocID="{6FD8B649-20E4-4D77-96A3-776850A5592B}" presName="parentText" presStyleLbl="node1" presStyleIdx="1" presStyleCnt="3">
        <dgm:presLayoutVars>
          <dgm:chMax val="1"/>
          <dgm:bulletEnabled val="1"/>
        </dgm:presLayoutVars>
      </dgm:prSet>
      <dgm:spPr/>
      <dgm:t>
        <a:bodyPr/>
        <a:lstStyle/>
        <a:p>
          <a:endParaRPr lang="en-GB"/>
        </a:p>
      </dgm:t>
    </dgm:pt>
    <dgm:pt modelId="{D437DFF3-DDA3-4D57-B9A6-D0ECC16AC4F6}" type="pres">
      <dgm:prSet presAssocID="{6FD8B649-20E4-4D77-96A3-776850A5592B}" presName="descendantText" presStyleLbl="alignAccFollowNode1" presStyleIdx="1" presStyleCnt="3">
        <dgm:presLayoutVars>
          <dgm:bulletEnabled val="1"/>
        </dgm:presLayoutVars>
      </dgm:prSet>
      <dgm:spPr/>
      <dgm:t>
        <a:bodyPr/>
        <a:lstStyle/>
        <a:p>
          <a:endParaRPr lang="en-GB"/>
        </a:p>
      </dgm:t>
    </dgm:pt>
    <dgm:pt modelId="{50E8816F-8657-4894-8EC9-9593672AE06B}" type="pres">
      <dgm:prSet presAssocID="{BADB2AE6-382C-4996-8D8A-658EFEF20210}" presName="sp" presStyleCnt="0"/>
      <dgm:spPr/>
    </dgm:pt>
    <dgm:pt modelId="{2C338014-C71C-4DFA-9F05-EE5D7AA98A65}" type="pres">
      <dgm:prSet presAssocID="{67C56088-15BC-4EEE-9F4E-887A83133378}" presName="linNode" presStyleCnt="0"/>
      <dgm:spPr/>
    </dgm:pt>
    <dgm:pt modelId="{E4A4EC56-9C57-458F-82D3-7325A50F37F1}" type="pres">
      <dgm:prSet presAssocID="{67C56088-15BC-4EEE-9F4E-887A83133378}" presName="parentText" presStyleLbl="node1" presStyleIdx="2" presStyleCnt="3">
        <dgm:presLayoutVars>
          <dgm:chMax val="1"/>
          <dgm:bulletEnabled val="1"/>
        </dgm:presLayoutVars>
      </dgm:prSet>
      <dgm:spPr/>
      <dgm:t>
        <a:bodyPr/>
        <a:lstStyle/>
        <a:p>
          <a:endParaRPr lang="en-GB"/>
        </a:p>
      </dgm:t>
    </dgm:pt>
    <dgm:pt modelId="{719BEBCB-8428-4CDA-A582-573A4148CC94}" type="pres">
      <dgm:prSet presAssocID="{67C56088-15BC-4EEE-9F4E-887A83133378}" presName="descendantText" presStyleLbl="alignAccFollowNode1" presStyleIdx="2" presStyleCnt="3">
        <dgm:presLayoutVars>
          <dgm:bulletEnabled val="1"/>
        </dgm:presLayoutVars>
      </dgm:prSet>
      <dgm:spPr/>
      <dgm:t>
        <a:bodyPr/>
        <a:lstStyle/>
        <a:p>
          <a:endParaRPr lang="en-GB"/>
        </a:p>
      </dgm:t>
    </dgm:pt>
  </dgm:ptLst>
  <dgm:cxnLst>
    <dgm:cxn modelId="{BDEFCF72-ED3A-4C6E-8886-8CF90DA80A6A}" type="presOf" srcId="{8A9727D1-1124-4D1E-AEA0-9ACC0A4945B4}" destId="{719BEBCB-8428-4CDA-A582-573A4148CC94}" srcOrd="0" destOrd="0" presId="urn:microsoft.com/office/officeart/2005/8/layout/vList5"/>
    <dgm:cxn modelId="{C9D48BE4-6B2E-4A43-812B-B55B9B9E5D4A}" srcId="{6FD8B649-20E4-4D77-96A3-776850A5592B}" destId="{49EB24E6-4CAF-4688-B94F-E902E88426D9}" srcOrd="0" destOrd="0" parTransId="{E97914E7-4F62-4D55-978B-7422D723F0F0}" sibTransId="{BE2D8BA3-7DA8-43A5-B5B6-96F89A69D985}"/>
    <dgm:cxn modelId="{A1FC74AF-E73A-43CE-92A9-F49431C79805}" srcId="{6FD8B649-20E4-4D77-96A3-776850A5592B}" destId="{BA5BFBCF-76D7-4E0E-B0BE-3709D34AC3B1}" srcOrd="2" destOrd="0" parTransId="{FF191B28-764C-486B-93EB-74EE56750C58}" sibTransId="{0A71F654-E9E2-434D-9A74-0C410A29D62A}"/>
    <dgm:cxn modelId="{A71D9A4A-62B0-4529-9031-9AA31C939DA4}" type="presOf" srcId="{2B8100F9-44F5-4125-801D-E501F443B2CB}" destId="{D5238C48-EC37-49B0-8288-B2A703646178}" srcOrd="0" destOrd="2" presId="urn:microsoft.com/office/officeart/2005/8/layout/vList5"/>
    <dgm:cxn modelId="{4070B910-5D0F-4887-A840-FBFF5B69A011}" type="presOf" srcId="{CCD9C634-84AB-4737-993D-3CEEAF233F0A}" destId="{D437DFF3-DDA3-4D57-B9A6-D0ECC16AC4F6}" srcOrd="0" destOrd="1" presId="urn:microsoft.com/office/officeart/2005/8/layout/vList5"/>
    <dgm:cxn modelId="{1E9B35FE-3BA0-4C8C-B5A4-D13D02AF4619}" type="presOf" srcId="{BA5BFBCF-76D7-4E0E-B0BE-3709D34AC3B1}" destId="{D437DFF3-DDA3-4D57-B9A6-D0ECC16AC4F6}" srcOrd="0" destOrd="2" presId="urn:microsoft.com/office/officeart/2005/8/layout/vList5"/>
    <dgm:cxn modelId="{6BB6BD84-F52A-4058-A46D-E95773334070}" type="presOf" srcId="{6FD8B649-20E4-4D77-96A3-776850A5592B}" destId="{90C8B401-777A-4E2A-90F4-2E585435035B}" srcOrd="0" destOrd="0" presId="urn:microsoft.com/office/officeart/2005/8/layout/vList5"/>
    <dgm:cxn modelId="{7DB6EC47-E187-4111-8492-3A46C5E9E716}" srcId="{6FD8B649-20E4-4D77-96A3-776850A5592B}" destId="{CCD9C634-84AB-4737-993D-3CEEAF233F0A}" srcOrd="1" destOrd="0" parTransId="{AFAA0C53-30F2-427E-B85C-C56D3C472F1C}" sibTransId="{805DC117-285B-4C2E-8B0B-F7A018D2F250}"/>
    <dgm:cxn modelId="{5D34949F-311C-432A-BEA8-E170B2D3CDC2}" srcId="{D0DFDF85-1501-4635-BF31-3773EA4CA946}" destId="{B36C850E-2C2D-4F09-8CC2-123B63E4CC9E}" srcOrd="0" destOrd="0" parTransId="{81EDDF76-34A5-4788-9432-472B7DC650D1}" sibTransId="{D5D43EB6-DF6A-4D98-8317-C1E3D4D1A1C9}"/>
    <dgm:cxn modelId="{0BF61FAB-BF4D-4349-AF4D-EF69EBFE430A}" type="presOf" srcId="{761B13D5-6E33-4D63-8E1B-45861DF5CA2A}" destId="{FAA015B2-E74F-4B32-B1C9-7E260A56AA6A}" srcOrd="0" destOrd="0" presId="urn:microsoft.com/office/officeart/2005/8/layout/vList5"/>
    <dgm:cxn modelId="{833D76EF-1FEE-456B-93A3-D998F43AD195}" type="presOf" srcId="{53765F57-C8C0-4D22-A4D9-59DB7034A81F}" destId="{719BEBCB-8428-4CDA-A582-573A4148CC94}" srcOrd="0" destOrd="2" presId="urn:microsoft.com/office/officeart/2005/8/layout/vList5"/>
    <dgm:cxn modelId="{21641DC6-6302-43BC-9207-D6262CBA80F7}" srcId="{761B13D5-6E33-4D63-8E1B-45861DF5CA2A}" destId="{6FD8B649-20E4-4D77-96A3-776850A5592B}" srcOrd="1" destOrd="0" parTransId="{79F433FC-7331-4C75-A43E-E0999FA0C6D5}" sibTransId="{BADB2AE6-382C-4996-8D8A-658EFEF20210}"/>
    <dgm:cxn modelId="{36F6CAAC-F42F-448D-8AC4-69E0AD98E503}" srcId="{67C56088-15BC-4EEE-9F4E-887A83133378}" destId="{53765F57-C8C0-4D22-A4D9-59DB7034A81F}" srcOrd="2" destOrd="0" parTransId="{E2566231-4BF8-4B14-B2D7-84D78D672A2E}" sibTransId="{377D8F6E-3319-42D8-B61A-1BBBD413E5E5}"/>
    <dgm:cxn modelId="{0D5D0D4F-C47E-4E5E-8232-E88FC761128C}" srcId="{761B13D5-6E33-4D63-8E1B-45861DF5CA2A}" destId="{67C56088-15BC-4EEE-9F4E-887A83133378}" srcOrd="2" destOrd="0" parTransId="{8E236165-FFEA-44F3-97D2-42234A9758BF}" sibTransId="{FE166DD5-51E5-4FC8-BE67-872D9CE7116A}"/>
    <dgm:cxn modelId="{A6CF34EE-A59F-4A37-A214-E1F17647A910}" type="presOf" srcId="{67C56088-15BC-4EEE-9F4E-887A83133378}" destId="{E4A4EC56-9C57-458F-82D3-7325A50F37F1}" srcOrd="0" destOrd="0" presId="urn:microsoft.com/office/officeart/2005/8/layout/vList5"/>
    <dgm:cxn modelId="{BC112F87-5104-486F-8AC8-AF01F1723DBA}" type="presOf" srcId="{198C3F29-B508-4DBD-AE93-6075E07AD6B7}" destId="{D5238C48-EC37-49B0-8288-B2A703646178}" srcOrd="0" destOrd="1" presId="urn:microsoft.com/office/officeart/2005/8/layout/vList5"/>
    <dgm:cxn modelId="{5139059B-3947-4D90-B8EA-F72A6FC1B9EA}" srcId="{D0DFDF85-1501-4635-BF31-3773EA4CA946}" destId="{198C3F29-B508-4DBD-AE93-6075E07AD6B7}" srcOrd="1" destOrd="0" parTransId="{835BF65C-84DB-47F4-8E2C-5B50D463B595}" sibTransId="{B41FDD35-111F-48AF-8AAD-9D9EC9040365}"/>
    <dgm:cxn modelId="{6CB10FD5-7ACD-4A39-9CA0-11A7D9960F0D}" type="presOf" srcId="{49EB24E6-4CAF-4688-B94F-E902E88426D9}" destId="{D437DFF3-DDA3-4D57-B9A6-D0ECC16AC4F6}" srcOrd="0" destOrd="0" presId="urn:microsoft.com/office/officeart/2005/8/layout/vList5"/>
    <dgm:cxn modelId="{26121685-F7B3-428F-B4E9-4FE1E5218ADB}" type="presOf" srcId="{8400DFE5-7890-43FD-8E17-47C099D4AAC0}" destId="{719BEBCB-8428-4CDA-A582-573A4148CC94}" srcOrd="0" destOrd="1" presId="urn:microsoft.com/office/officeart/2005/8/layout/vList5"/>
    <dgm:cxn modelId="{F4759B12-CC44-4665-B91F-181685DDD9AA}" type="presOf" srcId="{D0DFDF85-1501-4635-BF31-3773EA4CA946}" destId="{9203D777-CB4C-48F3-B0D7-6A2FDBE2A86E}" srcOrd="0" destOrd="0" presId="urn:microsoft.com/office/officeart/2005/8/layout/vList5"/>
    <dgm:cxn modelId="{1BFB6B3C-2C1E-44C1-BB7E-6D96C205E05C}" srcId="{67C56088-15BC-4EEE-9F4E-887A83133378}" destId="{8400DFE5-7890-43FD-8E17-47C099D4AAC0}" srcOrd="1" destOrd="0" parTransId="{66AB5669-6F29-4CC2-87F7-A62D1BEAE85F}" sibTransId="{14D8E2CE-9E38-4BC6-96C0-DB3E82EA37CF}"/>
    <dgm:cxn modelId="{05397DB9-7614-43CD-A981-42505AF8E910}" srcId="{67C56088-15BC-4EEE-9F4E-887A83133378}" destId="{8A9727D1-1124-4D1E-AEA0-9ACC0A4945B4}" srcOrd="0" destOrd="0" parTransId="{19DE29A5-AB9E-44F4-8F56-31469379344A}" sibTransId="{2C1E1674-4D53-483C-8A47-BF100406D070}"/>
    <dgm:cxn modelId="{86D1A98C-5C98-4DAB-9107-C4BC9EC258D3}" srcId="{D0DFDF85-1501-4635-BF31-3773EA4CA946}" destId="{2B8100F9-44F5-4125-801D-E501F443B2CB}" srcOrd="2" destOrd="0" parTransId="{9E5A1A67-6714-4E5F-B393-668184122E66}" sibTransId="{75AB85C5-7C11-4235-BC2D-9F2F32A39703}"/>
    <dgm:cxn modelId="{AFC4F9A5-5E43-426A-BD41-1BA60D21C8CB}" srcId="{761B13D5-6E33-4D63-8E1B-45861DF5CA2A}" destId="{D0DFDF85-1501-4635-BF31-3773EA4CA946}" srcOrd="0" destOrd="0" parTransId="{D4E1BC18-CD1D-477D-8F5D-5D2F863A6C03}" sibTransId="{D02CFF5C-82F6-4B69-9BBF-A725A9EEDCE9}"/>
    <dgm:cxn modelId="{D41CD2F0-65EA-4EE2-84E9-E75CF1231B2C}" type="presOf" srcId="{B36C850E-2C2D-4F09-8CC2-123B63E4CC9E}" destId="{D5238C48-EC37-49B0-8288-B2A703646178}" srcOrd="0" destOrd="0" presId="urn:microsoft.com/office/officeart/2005/8/layout/vList5"/>
    <dgm:cxn modelId="{F5F7A0DB-B212-4B09-856B-CEE02E33EA8E}" type="presParOf" srcId="{FAA015B2-E74F-4B32-B1C9-7E260A56AA6A}" destId="{CD031BC4-821E-4AFA-B0DD-EB378FFB7E87}" srcOrd="0" destOrd="0" presId="urn:microsoft.com/office/officeart/2005/8/layout/vList5"/>
    <dgm:cxn modelId="{20F5A42E-DA2E-4282-966A-3BAF6556D51B}" type="presParOf" srcId="{CD031BC4-821E-4AFA-B0DD-EB378FFB7E87}" destId="{9203D777-CB4C-48F3-B0D7-6A2FDBE2A86E}" srcOrd="0" destOrd="0" presId="urn:microsoft.com/office/officeart/2005/8/layout/vList5"/>
    <dgm:cxn modelId="{5E50EF48-EAB9-4EDA-89C7-2D8E6D8B9384}" type="presParOf" srcId="{CD031BC4-821E-4AFA-B0DD-EB378FFB7E87}" destId="{D5238C48-EC37-49B0-8288-B2A703646178}" srcOrd="1" destOrd="0" presId="urn:microsoft.com/office/officeart/2005/8/layout/vList5"/>
    <dgm:cxn modelId="{D406E804-43E1-40E8-ABBC-1D0E6FF3ADE4}" type="presParOf" srcId="{FAA015B2-E74F-4B32-B1C9-7E260A56AA6A}" destId="{57583624-ECA6-4D00-948D-E1CCA4F241E0}" srcOrd="1" destOrd="0" presId="urn:microsoft.com/office/officeart/2005/8/layout/vList5"/>
    <dgm:cxn modelId="{C6F11A1C-1A04-45D8-83C2-E1DC694803BD}" type="presParOf" srcId="{FAA015B2-E74F-4B32-B1C9-7E260A56AA6A}" destId="{876E8FF1-121B-4A3D-BDCE-502E27FE5D85}" srcOrd="2" destOrd="0" presId="urn:microsoft.com/office/officeart/2005/8/layout/vList5"/>
    <dgm:cxn modelId="{997A1E4B-A1FA-4584-ACAD-3DB69276A507}" type="presParOf" srcId="{876E8FF1-121B-4A3D-BDCE-502E27FE5D85}" destId="{90C8B401-777A-4E2A-90F4-2E585435035B}" srcOrd="0" destOrd="0" presId="urn:microsoft.com/office/officeart/2005/8/layout/vList5"/>
    <dgm:cxn modelId="{7EA81DDA-C314-4AE6-A206-D106A6D8658A}" type="presParOf" srcId="{876E8FF1-121B-4A3D-BDCE-502E27FE5D85}" destId="{D437DFF3-DDA3-4D57-B9A6-D0ECC16AC4F6}" srcOrd="1" destOrd="0" presId="urn:microsoft.com/office/officeart/2005/8/layout/vList5"/>
    <dgm:cxn modelId="{841D5F67-7A32-486C-9148-3B19B205E457}" type="presParOf" srcId="{FAA015B2-E74F-4B32-B1C9-7E260A56AA6A}" destId="{50E8816F-8657-4894-8EC9-9593672AE06B}" srcOrd="3" destOrd="0" presId="urn:microsoft.com/office/officeart/2005/8/layout/vList5"/>
    <dgm:cxn modelId="{E04CF5B0-B295-499B-BAB1-D1E9631CAEBF}" type="presParOf" srcId="{FAA015B2-E74F-4B32-B1C9-7E260A56AA6A}" destId="{2C338014-C71C-4DFA-9F05-EE5D7AA98A65}" srcOrd="4" destOrd="0" presId="urn:microsoft.com/office/officeart/2005/8/layout/vList5"/>
    <dgm:cxn modelId="{44304C90-7751-4BB6-95B5-00CC834EA7FF}" type="presParOf" srcId="{2C338014-C71C-4DFA-9F05-EE5D7AA98A65}" destId="{E4A4EC56-9C57-458F-82D3-7325A50F37F1}" srcOrd="0" destOrd="0" presId="urn:microsoft.com/office/officeart/2005/8/layout/vList5"/>
    <dgm:cxn modelId="{8C78C438-5448-4701-AE1D-F84AD9F38116}" type="presParOf" srcId="{2C338014-C71C-4DFA-9F05-EE5D7AA98A65}" destId="{719BEBCB-8428-4CDA-A582-573A4148CC9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F161A-18D2-40A0-BEF0-C733AA5ED485}">
      <dsp:nvSpPr>
        <dsp:cNvPr id="0" name=""/>
        <dsp:cNvSpPr/>
      </dsp:nvSpPr>
      <dsp:spPr>
        <a:xfrm rot="5400000">
          <a:off x="5958049" y="-2470901"/>
          <a:ext cx="850068" cy="6007608"/>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GB" sz="2200" kern="1200" dirty="0"/>
            <a:t>Based on register of title</a:t>
          </a:r>
        </a:p>
        <a:p>
          <a:pPr marL="228600" lvl="1" indent="-228600" algn="l" defTabSz="977900">
            <a:lnSpc>
              <a:spcPct val="90000"/>
            </a:lnSpc>
            <a:spcBef>
              <a:spcPct val="0"/>
            </a:spcBef>
            <a:spcAft>
              <a:spcPct val="15000"/>
            </a:spcAft>
            <a:buChar char="••"/>
          </a:pPr>
          <a:r>
            <a:rPr lang="en-GB" sz="2200" kern="1200" dirty="0"/>
            <a:t>Short answer and essay questions</a:t>
          </a:r>
        </a:p>
      </dsp:txBody>
      <dsp:txXfrm rot="-5400000">
        <a:off x="3379280" y="149365"/>
        <a:ext cx="5966111" cy="767074"/>
      </dsp:txXfrm>
    </dsp:sp>
    <dsp:sp modelId="{B37DC353-5B5B-43DA-8A19-FCEC6997F163}">
      <dsp:nvSpPr>
        <dsp:cNvPr id="0" name=""/>
        <dsp:cNvSpPr/>
      </dsp:nvSpPr>
      <dsp:spPr>
        <a:xfrm>
          <a:off x="0" y="1609"/>
          <a:ext cx="3379279" cy="106258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GB" sz="3000" kern="1200" dirty="0"/>
            <a:t>Seen exam January</a:t>
          </a:r>
        </a:p>
      </dsp:txBody>
      <dsp:txXfrm>
        <a:off x="51871" y="53480"/>
        <a:ext cx="3275537" cy="958844"/>
      </dsp:txXfrm>
    </dsp:sp>
    <dsp:sp modelId="{6D1AE175-0685-419E-98DF-5072A28E3B1E}">
      <dsp:nvSpPr>
        <dsp:cNvPr id="0" name=""/>
        <dsp:cNvSpPr/>
      </dsp:nvSpPr>
      <dsp:spPr>
        <a:xfrm rot="5400000">
          <a:off x="5958049" y="-1355185"/>
          <a:ext cx="850068" cy="6007608"/>
        </a:xfrm>
        <a:prstGeom prst="round2SameRect">
          <a:avLst/>
        </a:prstGeom>
        <a:solidFill>
          <a:schemeClr val="accent5">
            <a:tint val="40000"/>
            <a:alpha val="90000"/>
            <a:hueOff val="-5370241"/>
            <a:satOff val="24126"/>
            <a:lumOff val="1658"/>
            <a:alphaOff val="0"/>
          </a:schemeClr>
        </a:solidFill>
        <a:ln w="12700" cap="flat" cmpd="sng" algn="ctr">
          <a:solidFill>
            <a:schemeClr val="accent5">
              <a:tint val="40000"/>
              <a:alpha val="90000"/>
              <a:hueOff val="-5370241"/>
              <a:satOff val="24126"/>
              <a:lumOff val="16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GB" sz="2200" kern="1200" dirty="0"/>
            <a:t>Online forum for students to ask questions</a:t>
          </a:r>
        </a:p>
        <a:p>
          <a:pPr marL="228600" lvl="1" indent="-228600" algn="l" defTabSz="977900">
            <a:lnSpc>
              <a:spcPct val="90000"/>
            </a:lnSpc>
            <a:spcBef>
              <a:spcPct val="0"/>
            </a:spcBef>
            <a:spcAft>
              <a:spcPct val="15000"/>
            </a:spcAft>
            <a:buChar char="••"/>
          </a:pPr>
          <a:r>
            <a:rPr lang="en-GB" sz="2200" kern="1200" dirty="0"/>
            <a:t>No notes in exam room</a:t>
          </a:r>
        </a:p>
      </dsp:txBody>
      <dsp:txXfrm rot="-5400000">
        <a:off x="3379280" y="1265081"/>
        <a:ext cx="5966111" cy="767074"/>
      </dsp:txXfrm>
    </dsp:sp>
    <dsp:sp modelId="{558DB31C-FD82-48BE-A8E5-D457BF05046D}">
      <dsp:nvSpPr>
        <dsp:cNvPr id="0" name=""/>
        <dsp:cNvSpPr/>
      </dsp:nvSpPr>
      <dsp:spPr>
        <a:xfrm>
          <a:off x="0" y="1117325"/>
          <a:ext cx="3379279" cy="1062586"/>
        </a:xfrm>
        <a:prstGeom prst="roundRect">
          <a:avLst/>
        </a:prstGeom>
        <a:solidFill>
          <a:schemeClr val="accent5">
            <a:hueOff val="-4966938"/>
            <a:satOff val="19906"/>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GB" sz="3000" kern="1200" dirty="0"/>
            <a:t>Formative and summative</a:t>
          </a:r>
        </a:p>
      </dsp:txBody>
      <dsp:txXfrm>
        <a:off x="51871" y="1169196"/>
        <a:ext cx="3275537" cy="958844"/>
      </dsp:txXfrm>
    </dsp:sp>
    <dsp:sp modelId="{237AE977-69F6-4FA4-B098-4BA6C7AF9C40}">
      <dsp:nvSpPr>
        <dsp:cNvPr id="0" name=""/>
        <dsp:cNvSpPr/>
      </dsp:nvSpPr>
      <dsp:spPr>
        <a:xfrm rot="5400000">
          <a:off x="5958049" y="-239470"/>
          <a:ext cx="850068" cy="6007608"/>
        </a:xfrm>
        <a:prstGeom prst="round2SameRect">
          <a:avLst/>
        </a:prstGeom>
        <a:solidFill>
          <a:schemeClr val="accent5">
            <a:tint val="40000"/>
            <a:alpha val="90000"/>
            <a:hueOff val="-10740482"/>
            <a:satOff val="48253"/>
            <a:lumOff val="3317"/>
            <a:alphaOff val="0"/>
          </a:schemeClr>
        </a:solidFill>
        <a:ln w="12700" cap="flat" cmpd="sng" algn="ctr">
          <a:solidFill>
            <a:schemeClr val="accent5">
              <a:tint val="40000"/>
              <a:alpha val="90000"/>
              <a:hueOff val="-10740482"/>
              <a:satOff val="48253"/>
              <a:lumOff val="33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GB" sz="2200" kern="1200" dirty="0"/>
            <a:t>Huge marking load in January</a:t>
          </a:r>
        </a:p>
        <a:p>
          <a:pPr marL="228600" lvl="1" indent="-228600" algn="l" defTabSz="977900">
            <a:lnSpc>
              <a:spcPct val="90000"/>
            </a:lnSpc>
            <a:spcBef>
              <a:spcPct val="0"/>
            </a:spcBef>
            <a:spcAft>
              <a:spcPct val="15000"/>
            </a:spcAft>
            <a:buChar char="••"/>
          </a:pPr>
          <a:r>
            <a:rPr lang="en-GB" sz="2200" kern="1200" dirty="0"/>
            <a:t>Long handwritten scripts</a:t>
          </a:r>
        </a:p>
      </dsp:txBody>
      <dsp:txXfrm rot="-5400000">
        <a:off x="3379280" y="2380796"/>
        <a:ext cx="5966111" cy="767074"/>
      </dsp:txXfrm>
    </dsp:sp>
    <dsp:sp modelId="{D6F1E5A1-5EFA-4406-AC28-AF4850BD5F3F}">
      <dsp:nvSpPr>
        <dsp:cNvPr id="0" name=""/>
        <dsp:cNvSpPr/>
      </dsp:nvSpPr>
      <dsp:spPr>
        <a:xfrm>
          <a:off x="0" y="2233040"/>
          <a:ext cx="3379279" cy="1062586"/>
        </a:xfrm>
        <a:prstGeom prst="roundRect">
          <a:avLst/>
        </a:prstGeom>
        <a:solidFill>
          <a:schemeClr val="accent5">
            <a:hueOff val="-9933876"/>
            <a:satOff val="39811"/>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n-GB" sz="3000" kern="1200" dirty="0"/>
            <a:t>Problems</a:t>
          </a:r>
        </a:p>
      </dsp:txBody>
      <dsp:txXfrm>
        <a:off x="51871" y="2284911"/>
        <a:ext cx="3275537" cy="958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38C48-EC37-49B0-8288-B2A703646178}">
      <dsp:nvSpPr>
        <dsp:cNvPr id="0" name=""/>
        <dsp:cNvSpPr/>
      </dsp:nvSpPr>
      <dsp:spPr>
        <a:xfrm rot="5400000">
          <a:off x="5825701" y="-2377096"/>
          <a:ext cx="930567" cy="5920927"/>
        </a:xfrm>
        <a:prstGeom prst="round2Same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t>Questions seen</a:t>
          </a:r>
        </a:p>
        <a:p>
          <a:pPr marL="171450" lvl="1" indent="-171450" algn="l" defTabSz="800100">
            <a:lnSpc>
              <a:spcPct val="90000"/>
            </a:lnSpc>
            <a:spcBef>
              <a:spcPct val="0"/>
            </a:spcBef>
            <a:spcAft>
              <a:spcPct val="15000"/>
            </a:spcAft>
            <a:buChar char="••"/>
          </a:pPr>
          <a:r>
            <a:rPr lang="en-GB" sz="1800" kern="1200" dirty="0"/>
            <a:t>MCQ/matching answers unseen</a:t>
          </a:r>
        </a:p>
        <a:p>
          <a:pPr marL="171450" lvl="1" indent="-171450" algn="l" defTabSz="800100">
            <a:lnSpc>
              <a:spcPct val="90000"/>
            </a:lnSpc>
            <a:spcBef>
              <a:spcPct val="0"/>
            </a:spcBef>
            <a:spcAft>
              <a:spcPct val="15000"/>
            </a:spcAft>
            <a:buChar char="••"/>
          </a:pPr>
          <a:r>
            <a:rPr lang="en-GB" sz="1800" kern="1200" dirty="0"/>
            <a:t>Created on Moodle Quiz</a:t>
          </a:r>
        </a:p>
      </dsp:txBody>
      <dsp:txXfrm rot="-5400000">
        <a:off x="3330522" y="163510"/>
        <a:ext cx="5875500" cy="839713"/>
      </dsp:txXfrm>
    </dsp:sp>
    <dsp:sp modelId="{9203D777-CB4C-48F3-B0D7-6A2FDBE2A86E}">
      <dsp:nvSpPr>
        <dsp:cNvPr id="0" name=""/>
        <dsp:cNvSpPr/>
      </dsp:nvSpPr>
      <dsp:spPr>
        <a:xfrm>
          <a:off x="0" y="1762"/>
          <a:ext cx="3330521" cy="1163209"/>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n-GB" sz="2600" kern="1200" dirty="0"/>
            <a:t>20 questions based around register of title</a:t>
          </a:r>
        </a:p>
      </dsp:txBody>
      <dsp:txXfrm>
        <a:off x="56783" y="58545"/>
        <a:ext cx="3216955" cy="1049643"/>
      </dsp:txXfrm>
    </dsp:sp>
    <dsp:sp modelId="{D437DFF3-DDA3-4D57-B9A6-D0ECC16AC4F6}">
      <dsp:nvSpPr>
        <dsp:cNvPr id="0" name=""/>
        <dsp:cNvSpPr/>
      </dsp:nvSpPr>
      <dsp:spPr>
        <a:xfrm rot="5400000">
          <a:off x="5825701" y="-1155726"/>
          <a:ext cx="930567" cy="5920927"/>
        </a:xfrm>
        <a:prstGeom prst="round2SameRect">
          <a:avLst/>
        </a:prstGeom>
        <a:solidFill>
          <a:schemeClr val="accent4">
            <a:tint val="40000"/>
            <a:alpha val="90000"/>
            <a:hueOff val="-1972853"/>
            <a:satOff val="11079"/>
            <a:lumOff val="704"/>
            <a:alphaOff val="0"/>
          </a:schemeClr>
        </a:solidFill>
        <a:ln w="12700" cap="flat" cmpd="sng" algn="ctr">
          <a:solidFill>
            <a:schemeClr val="accent4">
              <a:tint val="40000"/>
              <a:alpha val="90000"/>
              <a:hueOff val="-1972853"/>
              <a:satOff val="11079"/>
              <a:lumOff val="7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t>Online forum remained</a:t>
          </a:r>
        </a:p>
        <a:p>
          <a:pPr marL="171450" lvl="1" indent="-171450" algn="l" defTabSz="800100">
            <a:lnSpc>
              <a:spcPct val="90000"/>
            </a:lnSpc>
            <a:spcBef>
              <a:spcPct val="0"/>
            </a:spcBef>
            <a:spcAft>
              <a:spcPct val="15000"/>
            </a:spcAft>
            <a:buChar char="••"/>
          </a:pPr>
          <a:r>
            <a:rPr lang="en-GB" sz="1800" kern="1200" dirty="0"/>
            <a:t>Period of eight hours in which to take one hour test</a:t>
          </a:r>
        </a:p>
        <a:p>
          <a:pPr marL="171450" lvl="1" indent="-171450" algn="l" defTabSz="800100">
            <a:lnSpc>
              <a:spcPct val="90000"/>
            </a:lnSpc>
            <a:spcBef>
              <a:spcPct val="0"/>
            </a:spcBef>
            <a:spcAft>
              <a:spcPct val="15000"/>
            </a:spcAft>
            <a:buChar char="••"/>
          </a:pPr>
          <a:r>
            <a:rPr lang="en-GB" sz="1800" kern="1200" dirty="0"/>
            <a:t>Unsupervised</a:t>
          </a:r>
        </a:p>
      </dsp:txBody>
      <dsp:txXfrm rot="-5400000">
        <a:off x="3330522" y="1384880"/>
        <a:ext cx="5875500" cy="839713"/>
      </dsp:txXfrm>
    </dsp:sp>
    <dsp:sp modelId="{90C8B401-777A-4E2A-90F4-2E585435035B}">
      <dsp:nvSpPr>
        <dsp:cNvPr id="0" name=""/>
        <dsp:cNvSpPr/>
      </dsp:nvSpPr>
      <dsp:spPr>
        <a:xfrm>
          <a:off x="0" y="1223132"/>
          <a:ext cx="3330521" cy="1163209"/>
        </a:xfrm>
        <a:prstGeom prst="roundRect">
          <a:avLst/>
        </a:prstGeom>
        <a:solidFill>
          <a:schemeClr val="accent4">
            <a:hueOff val="-2232385"/>
            <a:satOff val="13449"/>
            <a:lumOff val="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n-GB" sz="2600" kern="1200" dirty="0"/>
            <a:t>Formative and summative</a:t>
          </a:r>
        </a:p>
      </dsp:txBody>
      <dsp:txXfrm>
        <a:off x="56783" y="1279915"/>
        <a:ext cx="3216955" cy="1049643"/>
      </dsp:txXfrm>
    </dsp:sp>
    <dsp:sp modelId="{719BEBCB-8428-4CDA-A582-573A4148CC94}">
      <dsp:nvSpPr>
        <dsp:cNvPr id="0" name=""/>
        <dsp:cNvSpPr/>
      </dsp:nvSpPr>
      <dsp:spPr>
        <a:xfrm rot="5400000">
          <a:off x="5825701" y="65643"/>
          <a:ext cx="930567" cy="5920927"/>
        </a:xfrm>
        <a:prstGeom prst="round2SameRect">
          <a:avLst/>
        </a:prstGeom>
        <a:solidFill>
          <a:schemeClr val="accent4">
            <a:tint val="40000"/>
            <a:alpha val="90000"/>
            <a:hueOff val="-3945706"/>
            <a:satOff val="22157"/>
            <a:lumOff val="1408"/>
            <a:alphaOff val="0"/>
          </a:schemeClr>
        </a:solidFill>
        <a:ln w="12700" cap="flat" cmpd="sng" algn="ctr">
          <a:solidFill>
            <a:schemeClr val="accent4">
              <a:tint val="40000"/>
              <a:alpha val="90000"/>
              <a:hueOff val="-3945706"/>
              <a:satOff val="22157"/>
              <a:lumOff val="14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t>Testing understanding rather than recall?</a:t>
          </a:r>
          <a:endParaRPr lang="en-GB" sz="1500" kern="1200" dirty="0"/>
        </a:p>
        <a:p>
          <a:pPr marL="171450" lvl="1" indent="-171450" algn="l" defTabSz="800100">
            <a:lnSpc>
              <a:spcPct val="90000"/>
            </a:lnSpc>
            <a:spcBef>
              <a:spcPct val="0"/>
            </a:spcBef>
            <a:spcAft>
              <a:spcPct val="15000"/>
            </a:spcAft>
            <a:buChar char="••"/>
          </a:pPr>
          <a:r>
            <a:rPr lang="en-GB" sz="1800" kern="1200" dirty="0"/>
            <a:t>Giving help without giving answer away</a:t>
          </a:r>
        </a:p>
        <a:p>
          <a:pPr marL="171450" lvl="1" indent="-171450" algn="l" defTabSz="800100">
            <a:lnSpc>
              <a:spcPct val="90000"/>
            </a:lnSpc>
            <a:spcBef>
              <a:spcPct val="0"/>
            </a:spcBef>
            <a:spcAft>
              <a:spcPct val="15000"/>
            </a:spcAft>
            <a:buChar char="••"/>
          </a:pPr>
          <a:r>
            <a:rPr lang="en-GB" sz="1800" kern="1200" dirty="0"/>
            <a:t>Marks very high</a:t>
          </a:r>
        </a:p>
      </dsp:txBody>
      <dsp:txXfrm rot="-5400000">
        <a:off x="3330522" y="2606250"/>
        <a:ext cx="5875500" cy="839713"/>
      </dsp:txXfrm>
    </dsp:sp>
    <dsp:sp modelId="{E4A4EC56-9C57-458F-82D3-7325A50F37F1}">
      <dsp:nvSpPr>
        <dsp:cNvPr id="0" name=""/>
        <dsp:cNvSpPr/>
      </dsp:nvSpPr>
      <dsp:spPr>
        <a:xfrm>
          <a:off x="0" y="2444502"/>
          <a:ext cx="3330521" cy="1163209"/>
        </a:xfrm>
        <a:prstGeom prst="roundRect">
          <a:avLst/>
        </a:prstGeom>
        <a:solidFill>
          <a:schemeClr val="accent4">
            <a:hueOff val="-4464770"/>
            <a:satOff val="26899"/>
            <a:lumOff val="21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n-GB" sz="2600" kern="1200" dirty="0"/>
            <a:t>Problems</a:t>
          </a:r>
        </a:p>
      </dsp:txBody>
      <dsp:txXfrm>
        <a:off x="56783" y="2501285"/>
        <a:ext cx="3216955" cy="104964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A78ACF-FE8A-42B4-99B4-997127D01A04}" type="datetimeFigureOut">
              <a:rPr lang="en-GB" smtClean="0"/>
              <a:t>03/01/2018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7A488-D866-4A7A-A790-A0E65CD672C6}" type="slidenum">
              <a:rPr lang="en-GB" smtClean="0"/>
              <a:t>‹#›</a:t>
            </a:fld>
            <a:endParaRPr lang="en-GB"/>
          </a:p>
        </p:txBody>
      </p:sp>
    </p:spTree>
    <p:extLst>
      <p:ext uri="{BB962C8B-B14F-4D97-AF65-F5344CB8AC3E}">
        <p14:creationId xmlns:p14="http://schemas.microsoft.com/office/powerpoint/2010/main" val="1175637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was hard work</a:t>
            </a:r>
            <a:r>
              <a:rPr lang="en-GB" baseline="0" dirty="0"/>
              <a:t> to create, but the </a:t>
            </a:r>
            <a:r>
              <a:rPr lang="en-GB" baseline="0" dirty="0" err="1"/>
              <a:t>moodle</a:t>
            </a:r>
            <a:r>
              <a:rPr lang="en-GB" baseline="0" dirty="0"/>
              <a:t> quiz tool is actually very flexible and powerful. Best to create question categories and then create the quiz – I did it the other way round, which is much harder.</a:t>
            </a:r>
          </a:p>
          <a:p>
            <a:r>
              <a:rPr lang="en-GB" baseline="0" dirty="0"/>
              <a:t>Being based on the register was very difficult – may move away from this in time, though I do like the register being the base for at least some of the questions – so perhaps a hybrid. (10 on the register – seen, plus 10 other unseen questions?).</a:t>
            </a:r>
          </a:p>
          <a:p>
            <a:r>
              <a:rPr lang="en-GB" baseline="0" dirty="0"/>
              <a:t>Teaching more difficult as did not want to give away the answer completely.</a:t>
            </a:r>
          </a:p>
          <a:p>
            <a:r>
              <a:rPr lang="en-GB" baseline="0" dirty="0"/>
              <a:t>Very high marks may have been due to partial marks for almost right answers. This year will move to single best answer.</a:t>
            </a:r>
          </a:p>
          <a:p>
            <a:r>
              <a:rPr lang="en-GB" baseline="0" dirty="0"/>
              <a:t>Pathfinder for other law subjects to use online exams in preparation for the SQE.</a:t>
            </a:r>
          </a:p>
          <a:p>
            <a:r>
              <a:rPr lang="en-GB" dirty="0"/>
              <a:t>Question order and answer order can be randomised.</a:t>
            </a:r>
          </a:p>
        </p:txBody>
      </p:sp>
      <p:sp>
        <p:nvSpPr>
          <p:cNvPr id="4" name="Slide Number Placeholder 3"/>
          <p:cNvSpPr>
            <a:spLocks noGrp="1"/>
          </p:cNvSpPr>
          <p:nvPr>
            <p:ph type="sldNum" sz="quarter" idx="10"/>
          </p:nvPr>
        </p:nvSpPr>
        <p:spPr/>
        <p:txBody>
          <a:bodyPr/>
          <a:lstStyle/>
          <a:p>
            <a:fld id="{E1F88A31-0FE1-4396-A526-E27EAA44F751}" type="slidenum">
              <a:rPr lang="en-GB" smtClean="0"/>
              <a:t>3</a:t>
            </a:fld>
            <a:endParaRPr lang="en-GB"/>
          </a:p>
        </p:txBody>
      </p:sp>
    </p:spTree>
    <p:extLst>
      <p:ext uri="{BB962C8B-B14F-4D97-AF65-F5344CB8AC3E}">
        <p14:creationId xmlns:p14="http://schemas.microsoft.com/office/powerpoint/2010/main" val="3048741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Case S. and Donahue E. (2008) </a:t>
            </a:r>
            <a:r>
              <a:rPr lang="en-GB" i="1" dirty="0"/>
              <a:t>Developing High-Quality Multiple Choice Questions for Assessment in Legal Education </a:t>
            </a:r>
            <a:r>
              <a:rPr lang="en-GB" dirty="0"/>
              <a:t>58 J. Legal Educ. 372 2008 </a:t>
            </a:r>
          </a:p>
          <a:p>
            <a:r>
              <a:rPr lang="en-GB" dirty="0"/>
              <a:t>Problems with the stem: Names are used rather than persons; this is ameliorated by the questions being seen questions, so students had time</a:t>
            </a:r>
            <a:r>
              <a:rPr lang="en-GB" baseline="0" dirty="0"/>
              <a:t> to digest the question and also to ask about any ambiguity. Also, I was attempting to consolidate knowledge, so was happy that they looked up severance. But is this just ‘</a:t>
            </a:r>
            <a:r>
              <a:rPr lang="en-GB" baseline="0" dirty="0" err="1"/>
              <a:t>nitpicky</a:t>
            </a:r>
            <a:r>
              <a:rPr lang="en-GB" baseline="0" dirty="0"/>
              <a:t>’ knowledge?</a:t>
            </a:r>
          </a:p>
          <a:p>
            <a:r>
              <a:rPr lang="en-GB" baseline="0" dirty="0"/>
              <a:t>Lead in: Ideally, the student should be able to answer the question without the options. </a:t>
            </a:r>
          </a:p>
          <a:p>
            <a:r>
              <a:rPr lang="en-GB" baseline="0" dirty="0"/>
              <a:t>Options: Key and distractors. Distractors need to be plausible, and should not be too different in length etc. Option D is too short, and should be rephrased.</a:t>
            </a:r>
          </a:p>
          <a:p>
            <a:r>
              <a:rPr lang="en-GB" baseline="0" dirty="0"/>
              <a:t>Goodman </a:t>
            </a:r>
            <a:r>
              <a:rPr lang="en-GB" baseline="0"/>
              <a:t>v Gallant</a:t>
            </a:r>
            <a:endParaRPr lang="en-GB"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Deane, Felicity and </a:t>
            </a:r>
            <a:r>
              <a:rPr lang="en-GB" dirty="0" err="1"/>
              <a:t>Bozin</a:t>
            </a:r>
            <a:r>
              <a:rPr lang="en-GB" dirty="0"/>
              <a:t>, Danielle (2017) "Using Guiding Principles to Construct Effective Multiple Choice Exams to Assess Legal Reasoning," Legal Education Review: Vol. 26 : </a:t>
            </a:r>
            <a:r>
              <a:rPr lang="en-GB" dirty="0" err="1"/>
              <a:t>Iss</a:t>
            </a:r>
            <a:r>
              <a:rPr lang="en-GB" dirty="0"/>
              <a:t>. 1 , Article 1. Available at: http://epublications.bond.edu.au/ler/vol26/iss1/1 </a:t>
            </a:r>
          </a:p>
          <a:p>
            <a:endParaRPr lang="en-GB" baseline="0" dirty="0"/>
          </a:p>
          <a:p>
            <a:r>
              <a:rPr lang="en-GB" dirty="0"/>
              <a:t>• A meaningful stem that ideally includes a factual situation (scenario) that is analogous to either a known case or invokes the need for a rule or legislative requirement to be applied. • An answer that requires that a legal rule is applied, which hasn’t been provided in the question, so that students must demonstrate their ability to identify which rule is applicable as part of the legal reasoning process. • Alternatives that are plausible and convincing even if they contain irrelevant information. This means that if a student employs legal reasoning and is able to identify the applicable rule then the correct answer will be obvious but not if the student is less familiar with the rule. 44 Alternative answers must be stated clearly and concisely. • Collegial collaboration in the drafting of stems and alternative answers to ensure error-free questions. </a:t>
            </a:r>
          </a:p>
        </p:txBody>
      </p:sp>
      <p:sp>
        <p:nvSpPr>
          <p:cNvPr id="4" name="Slide Number Placeholder 3"/>
          <p:cNvSpPr>
            <a:spLocks noGrp="1"/>
          </p:cNvSpPr>
          <p:nvPr>
            <p:ph type="sldNum" sz="quarter" idx="10"/>
          </p:nvPr>
        </p:nvSpPr>
        <p:spPr/>
        <p:txBody>
          <a:bodyPr/>
          <a:lstStyle/>
          <a:p>
            <a:fld id="{D4C7A488-D866-4A7A-A790-A0E65CD672C6}" type="slidenum">
              <a:rPr lang="en-GB" smtClean="0"/>
              <a:t>4</a:t>
            </a:fld>
            <a:endParaRPr lang="en-GB"/>
          </a:p>
        </p:txBody>
      </p:sp>
    </p:spTree>
    <p:extLst>
      <p:ext uri="{BB962C8B-B14F-4D97-AF65-F5344CB8AC3E}">
        <p14:creationId xmlns:p14="http://schemas.microsoft.com/office/powerpoint/2010/main" val="1421741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Problem</a:t>
            </a:r>
            <a:r>
              <a:rPr lang="en-GB" baseline="0" dirty="0"/>
              <a:t> here with how to give help without giving the game away! Makes it less good as a formative exercise.</a:t>
            </a:r>
            <a:endParaRPr lang="en-GB" dirty="0"/>
          </a:p>
        </p:txBody>
      </p:sp>
      <p:sp>
        <p:nvSpPr>
          <p:cNvPr id="4" name="Slide Number Placeholder 3"/>
          <p:cNvSpPr>
            <a:spLocks noGrp="1"/>
          </p:cNvSpPr>
          <p:nvPr>
            <p:ph type="sldNum" sz="quarter" idx="10"/>
          </p:nvPr>
        </p:nvSpPr>
        <p:spPr/>
        <p:txBody>
          <a:bodyPr/>
          <a:lstStyle/>
          <a:p>
            <a:fld id="{D4C7A488-D866-4A7A-A790-A0E65CD672C6}" type="slidenum">
              <a:rPr lang="en-GB" smtClean="0"/>
              <a:t>5</a:t>
            </a:fld>
            <a:endParaRPr lang="en-GB"/>
          </a:p>
        </p:txBody>
      </p:sp>
    </p:spTree>
    <p:extLst>
      <p:ext uri="{BB962C8B-B14F-4D97-AF65-F5344CB8AC3E}">
        <p14:creationId xmlns:p14="http://schemas.microsoft.com/office/powerpoint/2010/main" val="28995089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A1564"/>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368000" y="1705247"/>
            <a:ext cx="9144000" cy="1170000"/>
          </a:xfrm>
        </p:spPr>
        <p:txBody>
          <a:bodyPr anchor="b"/>
          <a:lstStyle>
            <a:lvl1pPr algn="l">
              <a:defRPr sz="6000" b="1" i="0" baseline="0">
                <a:solidFill>
                  <a:schemeClr val="bg1"/>
                </a:solidFill>
                <a:latin typeface="Antonio" charset="0"/>
                <a:ea typeface="Antonio" charset="0"/>
                <a:cs typeface="Antonio" charset="0"/>
              </a:defRPr>
            </a:lvl1pPr>
          </a:lstStyle>
          <a:p>
            <a:r>
              <a:rPr lang="en-GB" dirty="0"/>
              <a:t>Title slide</a:t>
            </a:r>
            <a:endParaRPr lang="en-US" dirty="0"/>
          </a:p>
        </p:txBody>
      </p:sp>
      <p:sp>
        <p:nvSpPr>
          <p:cNvPr id="3" name="Subtitle 2"/>
          <p:cNvSpPr>
            <a:spLocks noGrp="1"/>
          </p:cNvSpPr>
          <p:nvPr>
            <p:ph type="subTitle" idx="1"/>
          </p:nvPr>
        </p:nvSpPr>
        <p:spPr>
          <a:xfrm>
            <a:off x="1368000" y="3122540"/>
            <a:ext cx="9144000" cy="1655762"/>
          </a:xfrm>
        </p:spPr>
        <p:txBody>
          <a:bodyPr/>
          <a:lstStyle>
            <a:lvl1pPr marL="0" indent="0" algn="l">
              <a:buNone/>
              <a:defRPr sz="2400" b="0" i="0">
                <a:solidFill>
                  <a:srgbClr val="00B388"/>
                </a:solidFill>
                <a:latin typeface="Work Sans" charset="0"/>
                <a:ea typeface="Work Sans" charset="0"/>
                <a:cs typeface="Work Sans"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14048"/>
            <a:ext cx="2925647" cy="1293632"/>
          </a:xfrm>
          <a:prstGeom prst="rect">
            <a:avLst/>
          </a:prstGeom>
        </p:spPr>
      </p:pic>
      <p:sp>
        <p:nvSpPr>
          <p:cNvPr id="8" name="Rectangle 7"/>
          <p:cNvSpPr/>
          <p:nvPr/>
        </p:nvSpPr>
        <p:spPr>
          <a:xfrm>
            <a:off x="1104541" y="1223829"/>
            <a:ext cx="78377" cy="5400000"/>
          </a:xfrm>
          <a:prstGeom prst="rect">
            <a:avLst/>
          </a:prstGeom>
          <a:solidFill>
            <a:srgbClr val="00B3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2271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Content Slide Yellow">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2" name="Title 1"/>
          <p:cNvSpPr>
            <a:spLocks noGrp="1"/>
          </p:cNvSpPr>
          <p:nvPr>
            <p:ph type="title" hasCustomPrompt="1"/>
          </p:nvPr>
        </p:nvSpPr>
        <p:spPr>
          <a:xfrm>
            <a:off x="1368000" y="1458003"/>
            <a:ext cx="7220712" cy="739353"/>
          </a:xfrm>
        </p:spPr>
        <p:txBody>
          <a:bodyPr anchor="b" anchorCtr="0"/>
          <a:lstStyle>
            <a:lvl1pPr>
              <a:defRPr b="1" i="0">
                <a:solidFill>
                  <a:srgbClr val="FFC600"/>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68000" y="3091342"/>
            <a:ext cx="9387840" cy="2784538"/>
          </a:xfrm>
        </p:spPr>
        <p:txBody>
          <a:bodyPr/>
          <a:lstStyle>
            <a:lvl1pPr marL="0" indent="0">
              <a:buClr>
                <a:srgbClr val="00B388"/>
              </a:buClr>
              <a:buNone/>
              <a:defRPr b="0" i="0">
                <a:latin typeface="Work Sans" charset="0"/>
                <a:ea typeface="Work Sans" charset="0"/>
                <a:cs typeface="Work Sans" charset="0"/>
              </a:defRPr>
            </a:lvl1pPr>
            <a:lvl2pPr marL="457200" indent="0">
              <a:buClr>
                <a:srgbClr val="00B388"/>
              </a:buClr>
              <a:buNone/>
              <a:defRPr b="0" i="0">
                <a:latin typeface="Work Sans" charset="0"/>
                <a:ea typeface="Work Sans" charset="0"/>
                <a:cs typeface="Work Sans" charset="0"/>
              </a:defRPr>
            </a:lvl2pPr>
            <a:lvl3pPr marL="914400" indent="0">
              <a:buClr>
                <a:srgbClr val="00B388"/>
              </a:buClr>
              <a:buNone/>
              <a:defRPr b="0" i="0">
                <a:latin typeface="Work Sans" charset="0"/>
                <a:ea typeface="Work Sans" charset="0"/>
                <a:cs typeface="Work Sans" charset="0"/>
              </a:defRPr>
            </a:lvl3pPr>
            <a:lvl4pPr marL="1371600" indent="0">
              <a:buClr>
                <a:srgbClr val="00B388"/>
              </a:buClr>
              <a:buNone/>
              <a:defRPr b="0" i="0">
                <a:latin typeface="Work Sans" charset="0"/>
                <a:ea typeface="Work Sans" charset="0"/>
                <a:cs typeface="Work Sans" charset="0"/>
              </a:defRPr>
            </a:lvl4pPr>
            <a:lvl5pPr marL="1828800" indent="0">
              <a:buClr>
                <a:srgbClr val="00B388"/>
              </a:buClr>
              <a:buNone/>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458000"/>
            <a:ext cx="78377" cy="5400000"/>
          </a:xfrm>
          <a:prstGeom prst="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a:spLocks noGrp="1"/>
          </p:cNvSpPr>
          <p:nvPr>
            <p:ph idx="10" hasCustomPrompt="1"/>
          </p:nvPr>
        </p:nvSpPr>
        <p:spPr>
          <a:xfrm>
            <a:off x="1368003" y="2349514"/>
            <a:ext cx="2190279" cy="542874"/>
          </a:xfrm>
        </p:spPr>
        <p:txBody>
          <a:bodyPr>
            <a:normAutofit/>
          </a:bodyPr>
          <a:lstStyle>
            <a:lvl1pPr marL="0" indent="0">
              <a:buClr>
                <a:srgbClr val="00B388"/>
              </a:buClr>
              <a:buNone/>
              <a:defRPr sz="2000" b="0" i="0" baseline="0">
                <a:latin typeface="Work Sans" charset="0"/>
                <a:ea typeface="Work Sans" charset="0"/>
                <a:cs typeface="Work Sans" charset="0"/>
              </a:defRPr>
            </a:lvl1pPr>
            <a:lvl2pPr>
              <a:buClr>
                <a:srgbClr val="00B388"/>
              </a:buClr>
              <a:defRPr/>
            </a:lvl2pPr>
            <a:lvl3pPr>
              <a:buClr>
                <a:srgbClr val="00B388"/>
              </a:buClr>
              <a:defRPr/>
            </a:lvl3pPr>
            <a:lvl4pPr>
              <a:buClr>
                <a:srgbClr val="00B388"/>
              </a:buClr>
              <a:defRPr/>
            </a:lvl4pPr>
            <a:lvl5pPr>
              <a:buClr>
                <a:srgbClr val="00B388"/>
              </a:buClr>
              <a:defRPr/>
            </a:lvl5pPr>
          </a:lstStyle>
          <a:p>
            <a:pPr lvl="0"/>
            <a:r>
              <a:rPr lang="en-GB" dirty="0"/>
              <a:t>Subtitle here</a:t>
            </a:r>
            <a:endParaRPr lang="en-US" dirty="0"/>
          </a:p>
        </p:txBody>
      </p:sp>
    </p:spTree>
    <p:extLst>
      <p:ext uri="{BB962C8B-B14F-4D97-AF65-F5344CB8AC3E}">
        <p14:creationId xmlns:p14="http://schemas.microsoft.com/office/powerpoint/2010/main" val="514099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Chapter Slide Pink">
    <p:bg>
      <p:bgPr>
        <a:solidFill>
          <a:srgbClr val="E0457B"/>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68000" y="2340000"/>
            <a:ext cx="10515600" cy="1170000"/>
          </a:xfrm>
        </p:spPr>
        <p:txBody>
          <a:bodyPr anchor="b"/>
          <a:lstStyle>
            <a:lvl1pPr>
              <a:defRPr sz="6000" b="1" i="0">
                <a:solidFill>
                  <a:schemeClr val="bg1"/>
                </a:solidFill>
                <a:latin typeface="Antonio" charset="0"/>
                <a:ea typeface="Antonio" charset="0"/>
                <a:cs typeface="Antonio" charset="0"/>
              </a:defRPr>
            </a:lvl1pPr>
          </a:lstStyle>
          <a:p>
            <a:r>
              <a:rPr lang="en-GB" dirty="0"/>
              <a:t>Chapter slide</a:t>
            </a:r>
            <a:endParaRPr lang="en-US" dirty="0"/>
          </a:p>
        </p:txBody>
      </p:sp>
      <p:sp>
        <p:nvSpPr>
          <p:cNvPr id="3" name="Text Placeholder 2"/>
          <p:cNvSpPr>
            <a:spLocks noGrp="1"/>
          </p:cNvSpPr>
          <p:nvPr>
            <p:ph type="body" idx="1"/>
          </p:nvPr>
        </p:nvSpPr>
        <p:spPr>
          <a:xfrm>
            <a:off x="1368000" y="3636006"/>
            <a:ext cx="9898199" cy="704087"/>
          </a:xfrm>
        </p:spPr>
        <p:txBody>
          <a:bodyPr/>
          <a:lstStyle>
            <a:lvl1pPr marL="0" indent="0">
              <a:buNone/>
              <a:defRPr sz="2400" b="0" i="0">
                <a:solidFill>
                  <a:srgbClr val="2A1564"/>
                </a:solidFill>
                <a:latin typeface="Work Sans" charset="0"/>
                <a:ea typeface="Work Sans" charset="0"/>
                <a:cs typeface="Work Sans"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320383"/>
            <a:ext cx="2925647" cy="1293632"/>
          </a:xfrm>
          <a:prstGeom prst="rect">
            <a:avLst/>
          </a:prstGeom>
        </p:spPr>
      </p:pic>
      <p:sp>
        <p:nvSpPr>
          <p:cNvPr id="8" name="Rectangle 7"/>
          <p:cNvSpPr/>
          <p:nvPr/>
        </p:nvSpPr>
        <p:spPr>
          <a:xfrm>
            <a:off x="1104541" y="1458000"/>
            <a:ext cx="78377" cy="5400000"/>
          </a:xfrm>
          <a:prstGeom prst="rect">
            <a:avLst/>
          </a:prstGeom>
          <a:solidFill>
            <a:srgbClr val="2A15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A1564"/>
              </a:solidFill>
            </a:endParaRPr>
          </a:p>
        </p:txBody>
      </p:sp>
    </p:spTree>
    <p:extLst>
      <p:ext uri="{BB962C8B-B14F-4D97-AF65-F5344CB8AC3E}">
        <p14:creationId xmlns:p14="http://schemas.microsoft.com/office/powerpoint/2010/main" val="321652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Slide Pink">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71785" y="0"/>
            <a:ext cx="2925647" cy="1293633"/>
          </a:xfrm>
          <a:prstGeom prst="rect">
            <a:avLst/>
          </a:prstGeom>
        </p:spPr>
      </p:pic>
      <p:sp>
        <p:nvSpPr>
          <p:cNvPr id="2" name="Title 1"/>
          <p:cNvSpPr>
            <a:spLocks noGrp="1"/>
          </p:cNvSpPr>
          <p:nvPr>
            <p:ph type="title" hasCustomPrompt="1"/>
          </p:nvPr>
        </p:nvSpPr>
        <p:spPr>
          <a:xfrm>
            <a:off x="1368000" y="1232065"/>
            <a:ext cx="7220712" cy="739353"/>
          </a:xfrm>
        </p:spPr>
        <p:txBody>
          <a:bodyPr anchor="b" anchorCtr="0"/>
          <a:lstStyle>
            <a:lvl1pPr>
              <a:defRPr b="1" i="0">
                <a:solidFill>
                  <a:srgbClr val="E0457B"/>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68000" y="3002138"/>
            <a:ext cx="5480856" cy="2784538"/>
          </a:xfrm>
        </p:spPr>
        <p:txBody>
          <a:bodyPr/>
          <a:lstStyle>
            <a:lvl1pPr marL="457200" indent="-457200">
              <a:buClr>
                <a:srgbClr val="E0457B"/>
              </a:buClr>
              <a:buFont typeface="Arial" charset="0"/>
              <a:buChar char="•"/>
              <a:defRPr b="0" i="0">
                <a:latin typeface="Work Sans" charset="0"/>
                <a:ea typeface="Work Sans" charset="0"/>
                <a:cs typeface="Work Sans" charset="0"/>
              </a:defRPr>
            </a:lvl1pPr>
            <a:lvl2pPr marL="800100" indent="-342900">
              <a:buClr>
                <a:srgbClr val="E0457B"/>
              </a:buClr>
              <a:buFont typeface="Arial" charset="0"/>
              <a:buChar char="•"/>
              <a:defRPr b="0" i="0">
                <a:latin typeface="Work Sans" charset="0"/>
                <a:ea typeface="Work Sans" charset="0"/>
                <a:cs typeface="Work Sans" charset="0"/>
              </a:defRPr>
            </a:lvl2pPr>
            <a:lvl3pPr marL="1257300" indent="-342900">
              <a:buClr>
                <a:srgbClr val="E0457B"/>
              </a:buClr>
              <a:buFont typeface="Arial" charset="0"/>
              <a:buChar char="•"/>
              <a:defRPr b="0" i="0">
                <a:latin typeface="Work Sans" charset="0"/>
                <a:ea typeface="Work Sans" charset="0"/>
                <a:cs typeface="Work Sans" charset="0"/>
              </a:defRPr>
            </a:lvl3pPr>
            <a:lvl4pPr marL="1657350" indent="-285750">
              <a:buClr>
                <a:srgbClr val="E0457B"/>
              </a:buClr>
              <a:buFont typeface="Arial" charset="0"/>
              <a:buChar char="•"/>
              <a:defRPr b="0" i="0">
                <a:latin typeface="Work Sans" charset="0"/>
                <a:ea typeface="Work Sans" charset="0"/>
                <a:cs typeface="Work Sans" charset="0"/>
              </a:defRPr>
            </a:lvl4pPr>
            <a:lvl5pPr marL="2114550" indent="-285750">
              <a:buClr>
                <a:srgbClr val="E0457B"/>
              </a:buClr>
              <a:buFont typeface="Arial" charset="0"/>
              <a:buChar char="•"/>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212678"/>
            <a:ext cx="78377" cy="5400000"/>
          </a:xfrm>
          <a:prstGeom prst="rect">
            <a:avLst/>
          </a:prstGeom>
          <a:solidFill>
            <a:srgbClr val="E045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a:spLocks noGrp="1"/>
          </p:cNvSpPr>
          <p:nvPr>
            <p:ph idx="10" hasCustomPrompt="1"/>
          </p:nvPr>
        </p:nvSpPr>
        <p:spPr>
          <a:xfrm>
            <a:off x="1368003" y="2230663"/>
            <a:ext cx="2190279" cy="542874"/>
          </a:xfrm>
        </p:spPr>
        <p:txBody>
          <a:bodyPr>
            <a:normAutofit/>
          </a:bodyPr>
          <a:lstStyle>
            <a:lvl1pPr marL="0" indent="0">
              <a:buClr>
                <a:srgbClr val="00B388"/>
              </a:buClr>
              <a:buNone/>
              <a:defRPr sz="2000" b="0" i="0" baseline="0">
                <a:latin typeface="Work Sans" charset="0"/>
                <a:ea typeface="Work Sans" charset="0"/>
                <a:cs typeface="Work Sans" charset="0"/>
              </a:defRPr>
            </a:lvl1pPr>
            <a:lvl2pPr>
              <a:buClr>
                <a:srgbClr val="00B388"/>
              </a:buClr>
              <a:defRPr/>
            </a:lvl2pPr>
            <a:lvl3pPr>
              <a:buClr>
                <a:srgbClr val="00B388"/>
              </a:buClr>
              <a:defRPr/>
            </a:lvl3pPr>
            <a:lvl4pPr>
              <a:buClr>
                <a:srgbClr val="00B388"/>
              </a:buClr>
              <a:defRPr/>
            </a:lvl4pPr>
            <a:lvl5pPr>
              <a:buClr>
                <a:srgbClr val="00B388"/>
              </a:buClr>
              <a:defRPr/>
            </a:lvl5pPr>
          </a:lstStyle>
          <a:p>
            <a:pPr lvl="0"/>
            <a:r>
              <a:rPr lang="en-GB" dirty="0"/>
              <a:t>Subtitle here</a:t>
            </a:r>
            <a:endParaRPr lang="en-US" dirty="0"/>
          </a:p>
        </p:txBody>
      </p:sp>
    </p:spTree>
    <p:extLst>
      <p:ext uri="{BB962C8B-B14F-4D97-AF65-F5344CB8AC3E}">
        <p14:creationId xmlns:p14="http://schemas.microsoft.com/office/powerpoint/2010/main" val="3507303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Chapter Slide Orange">
    <p:bg>
      <p:bgPr>
        <a:solidFill>
          <a:srgbClr val="E04E39"/>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68000" y="1755000"/>
            <a:ext cx="10515600" cy="1170000"/>
          </a:xfrm>
        </p:spPr>
        <p:txBody>
          <a:bodyPr anchor="b"/>
          <a:lstStyle>
            <a:lvl1pPr>
              <a:defRPr sz="6000" b="1" i="0">
                <a:solidFill>
                  <a:schemeClr val="bg1"/>
                </a:solidFill>
                <a:latin typeface="Antonio" charset="0"/>
                <a:ea typeface="Antonio" charset="0"/>
                <a:cs typeface="Antonio" charset="0"/>
              </a:defRPr>
            </a:lvl1pPr>
          </a:lstStyle>
          <a:p>
            <a:r>
              <a:rPr lang="en-GB" dirty="0"/>
              <a:t>Chapter slide</a:t>
            </a:r>
            <a:endParaRPr lang="en-US" dirty="0"/>
          </a:p>
        </p:txBody>
      </p:sp>
      <p:sp>
        <p:nvSpPr>
          <p:cNvPr id="3" name="Text Placeholder 2"/>
          <p:cNvSpPr>
            <a:spLocks noGrp="1"/>
          </p:cNvSpPr>
          <p:nvPr>
            <p:ph type="body" idx="1"/>
          </p:nvPr>
        </p:nvSpPr>
        <p:spPr>
          <a:xfrm>
            <a:off x="1368000" y="3283961"/>
            <a:ext cx="9898199" cy="704087"/>
          </a:xfrm>
        </p:spPr>
        <p:txBody>
          <a:bodyPr/>
          <a:lstStyle>
            <a:lvl1pPr marL="0" indent="0">
              <a:buNone/>
              <a:defRPr sz="2400" b="0" i="0">
                <a:solidFill>
                  <a:srgbClr val="2A1564"/>
                </a:solidFill>
                <a:latin typeface="Work Sans" charset="0"/>
                <a:ea typeface="Work Sans" charset="0"/>
                <a:cs typeface="Work Sans"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0"/>
            <a:ext cx="2925647" cy="1293632"/>
          </a:xfrm>
          <a:prstGeom prst="rect">
            <a:avLst/>
          </a:prstGeom>
        </p:spPr>
      </p:pic>
      <p:sp>
        <p:nvSpPr>
          <p:cNvPr id="8" name="Rectangle 7"/>
          <p:cNvSpPr/>
          <p:nvPr/>
        </p:nvSpPr>
        <p:spPr>
          <a:xfrm>
            <a:off x="1104541" y="1458000"/>
            <a:ext cx="78377" cy="5400000"/>
          </a:xfrm>
          <a:prstGeom prst="rect">
            <a:avLst/>
          </a:prstGeom>
          <a:solidFill>
            <a:srgbClr val="2A15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A1564"/>
              </a:solidFill>
            </a:endParaRPr>
          </a:p>
        </p:txBody>
      </p:sp>
    </p:spTree>
    <p:extLst>
      <p:ext uri="{BB962C8B-B14F-4D97-AF65-F5344CB8AC3E}">
        <p14:creationId xmlns:p14="http://schemas.microsoft.com/office/powerpoint/2010/main" val="4100042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Slide Orange">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2" name="Title 1"/>
          <p:cNvSpPr>
            <a:spLocks noGrp="1"/>
          </p:cNvSpPr>
          <p:nvPr>
            <p:ph type="title" hasCustomPrompt="1"/>
          </p:nvPr>
        </p:nvSpPr>
        <p:spPr>
          <a:xfrm>
            <a:off x="1368000" y="1089878"/>
            <a:ext cx="7220712" cy="739353"/>
          </a:xfrm>
        </p:spPr>
        <p:txBody>
          <a:bodyPr anchor="b" anchorCtr="0"/>
          <a:lstStyle>
            <a:lvl1pPr>
              <a:defRPr b="1" i="0">
                <a:solidFill>
                  <a:srgbClr val="E04E39"/>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43937" y="2182425"/>
            <a:ext cx="7246611" cy="3752275"/>
          </a:xfrm>
        </p:spPr>
        <p:txBody>
          <a:bodyPr/>
          <a:lstStyle>
            <a:lvl1pPr marL="457200" indent="-457200">
              <a:buClr>
                <a:srgbClr val="E04E39"/>
              </a:buClr>
              <a:buFont typeface="Arial" charset="0"/>
              <a:buChar char="•"/>
              <a:defRPr b="0" i="0">
                <a:latin typeface="Work Sans" charset="0"/>
                <a:ea typeface="Work Sans" charset="0"/>
                <a:cs typeface="Work Sans" charset="0"/>
              </a:defRPr>
            </a:lvl1pPr>
            <a:lvl2pPr marL="800100" indent="-342900">
              <a:buClr>
                <a:srgbClr val="E04E39"/>
              </a:buClr>
              <a:buFont typeface="Arial" charset="0"/>
              <a:buChar char="•"/>
              <a:defRPr b="0" i="0">
                <a:latin typeface="Work Sans" charset="0"/>
                <a:ea typeface="Work Sans" charset="0"/>
                <a:cs typeface="Work Sans" charset="0"/>
              </a:defRPr>
            </a:lvl2pPr>
            <a:lvl3pPr marL="1257300" indent="-342900">
              <a:buClr>
                <a:srgbClr val="E04E39"/>
              </a:buClr>
              <a:buFont typeface="Arial" charset="0"/>
              <a:buChar char="•"/>
              <a:defRPr b="0" i="0">
                <a:latin typeface="Work Sans" charset="0"/>
                <a:ea typeface="Work Sans" charset="0"/>
                <a:cs typeface="Work Sans" charset="0"/>
              </a:defRPr>
            </a:lvl3pPr>
            <a:lvl4pPr marL="1657350" indent="-285750">
              <a:buClr>
                <a:srgbClr val="E04E39"/>
              </a:buClr>
              <a:buFont typeface="Arial" charset="0"/>
              <a:buChar char="•"/>
              <a:defRPr b="0" i="0">
                <a:latin typeface="Work Sans" charset="0"/>
                <a:ea typeface="Work Sans" charset="0"/>
                <a:cs typeface="Work Sans" charset="0"/>
              </a:defRPr>
            </a:lvl4pPr>
            <a:lvl5pPr marL="2114550" indent="-285750">
              <a:buClr>
                <a:srgbClr val="E04E39"/>
              </a:buClr>
              <a:buFont typeface="Arial" charset="0"/>
              <a:buChar char="•"/>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235034"/>
            <a:ext cx="82991" cy="5622966"/>
          </a:xfrm>
          <a:prstGeom prst="rect">
            <a:avLst/>
          </a:prstGeom>
          <a:solidFill>
            <a:srgbClr val="E0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4586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320383"/>
            <a:ext cx="2925647" cy="1293632"/>
          </a:xfrm>
          <a:prstGeom prst="rect">
            <a:avLst/>
          </a:prstGeom>
        </p:spPr>
      </p:pic>
      <p:sp>
        <p:nvSpPr>
          <p:cNvPr id="7" name="Rectangle 6"/>
          <p:cNvSpPr/>
          <p:nvPr/>
        </p:nvSpPr>
        <p:spPr>
          <a:xfrm>
            <a:off x="1104541" y="1458000"/>
            <a:ext cx="78377" cy="5400000"/>
          </a:xfrm>
          <a:prstGeom prst="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6034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ign off Slide">
    <p:bg>
      <p:bgPr>
        <a:solidFill>
          <a:srgbClr val="606EB2"/>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0"/>
            <a:ext cx="2925647" cy="1293632"/>
          </a:xfrm>
          <a:prstGeom prst="rect">
            <a:avLst/>
          </a:prstGeom>
        </p:spPr>
      </p:pic>
      <p:sp>
        <p:nvSpPr>
          <p:cNvPr id="7" name="Rectangle 6"/>
          <p:cNvSpPr/>
          <p:nvPr/>
        </p:nvSpPr>
        <p:spPr>
          <a:xfrm>
            <a:off x="1104541" y="3258000"/>
            <a:ext cx="78377" cy="3600000"/>
          </a:xfrm>
          <a:prstGeom prst="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p:cNvSpPr>
            <a:spLocks noGrp="1"/>
          </p:cNvSpPr>
          <p:nvPr>
            <p:ph idx="1" hasCustomPrompt="1"/>
          </p:nvPr>
        </p:nvSpPr>
        <p:spPr>
          <a:xfrm>
            <a:off x="1368000" y="3392425"/>
            <a:ext cx="7547400" cy="2678492"/>
          </a:xfrm>
          <a:ln>
            <a:noFill/>
          </a:ln>
        </p:spPr>
        <p:txBody>
          <a:bodyPr>
            <a:normAutofit/>
          </a:bodyPr>
          <a:lstStyle>
            <a:lvl1pPr marL="0" indent="0">
              <a:buClr>
                <a:srgbClr val="00B388"/>
              </a:buClr>
              <a:buNone/>
              <a:defRPr sz="1200" b="0" i="0" baseline="0">
                <a:solidFill>
                  <a:schemeClr val="bg1"/>
                </a:solidFill>
                <a:latin typeface="Work Sans" charset="0"/>
                <a:ea typeface="Work Sans" charset="0"/>
                <a:cs typeface="Work Sans" charset="0"/>
              </a:defRPr>
            </a:lvl1pPr>
            <a:lvl2pPr marL="457200" indent="0">
              <a:buClr>
                <a:srgbClr val="00B388"/>
              </a:buClr>
              <a:buNone/>
              <a:defRPr>
                <a:solidFill>
                  <a:schemeClr val="bg1"/>
                </a:solidFill>
              </a:defRPr>
            </a:lvl2pPr>
            <a:lvl3pPr marL="914400" indent="0">
              <a:buClr>
                <a:srgbClr val="00B388"/>
              </a:buClr>
              <a:buNone/>
              <a:defRPr>
                <a:solidFill>
                  <a:schemeClr val="bg1"/>
                </a:solidFill>
              </a:defRPr>
            </a:lvl3pPr>
            <a:lvl4pPr marL="1371600" indent="0">
              <a:buClr>
                <a:srgbClr val="00B388"/>
              </a:buClr>
              <a:buNone/>
              <a:defRPr>
                <a:solidFill>
                  <a:schemeClr val="bg1"/>
                </a:solidFill>
              </a:defRPr>
            </a:lvl4pPr>
            <a:lvl5pPr marL="1828800" indent="0">
              <a:buClr>
                <a:srgbClr val="00B388"/>
              </a:buClr>
              <a:buNone/>
              <a:defRPr>
                <a:solidFill>
                  <a:schemeClr val="bg1"/>
                </a:solidFill>
              </a:defRPr>
            </a:lvl5pPr>
          </a:lstStyle>
          <a:p>
            <a:pPr lvl="0"/>
            <a:r>
              <a:rPr lang="en-GB" dirty="0"/>
              <a:t>Department Here</a:t>
            </a:r>
          </a:p>
          <a:p>
            <a:pPr lvl="0"/>
            <a:r>
              <a:rPr lang="en-GB" dirty="0"/>
              <a:t>Address here</a:t>
            </a:r>
            <a:endParaRPr lang="en-US" dirty="0"/>
          </a:p>
        </p:txBody>
      </p:sp>
      <p:sp>
        <p:nvSpPr>
          <p:cNvPr id="5" name="Rectangle 4"/>
          <p:cNvSpPr/>
          <p:nvPr/>
        </p:nvSpPr>
        <p:spPr>
          <a:xfrm>
            <a:off x="8915401" y="0"/>
            <a:ext cx="414819" cy="2916528"/>
          </a:xfrm>
          <a:prstGeom prst="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ubtitle 2"/>
          <p:cNvSpPr txBox="1">
            <a:spLocks/>
          </p:cNvSpPr>
          <p:nvPr/>
        </p:nvSpPr>
        <p:spPr>
          <a:xfrm>
            <a:off x="1349977" y="6070918"/>
            <a:ext cx="9779727" cy="78708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a:buNone/>
              <a:defRPr sz="2400" kern="1200" baseline="0">
                <a:solidFill>
                  <a:schemeClr val="tx1"/>
                </a:solidFill>
                <a:latin typeface="tacoma" charset="0"/>
                <a:ea typeface="+mn-ea"/>
                <a:cs typeface="+mn-cs"/>
              </a:defRPr>
            </a:lvl1pPr>
            <a:lvl2pPr marL="457200" indent="0" algn="ctr" defTabSz="914400" rtl="0" eaLnBrk="1" latinLnBrk="0" hangingPunct="1">
              <a:lnSpc>
                <a:spcPct val="90000"/>
              </a:lnSpc>
              <a:spcBef>
                <a:spcPts val="500"/>
              </a:spcBef>
              <a:buFont typeface="Arial"/>
              <a:buNone/>
              <a:defRPr sz="2000" kern="1200" baseline="0">
                <a:solidFill>
                  <a:schemeClr val="tx1"/>
                </a:solidFill>
                <a:latin typeface="tacoma" charset="0"/>
                <a:ea typeface="+mn-ea"/>
                <a:cs typeface="+mn-cs"/>
              </a:defRPr>
            </a:lvl2pPr>
            <a:lvl3pPr marL="914400" indent="0" algn="ctr" defTabSz="914400" rtl="0" eaLnBrk="1" latinLnBrk="0" hangingPunct="1">
              <a:lnSpc>
                <a:spcPct val="90000"/>
              </a:lnSpc>
              <a:spcBef>
                <a:spcPts val="500"/>
              </a:spcBef>
              <a:buFont typeface="Arial"/>
              <a:buNone/>
              <a:defRPr sz="1800" kern="1200" baseline="0">
                <a:solidFill>
                  <a:schemeClr val="tx1"/>
                </a:solidFill>
                <a:latin typeface="tacoma" charset="0"/>
                <a:ea typeface="+mn-ea"/>
                <a:cs typeface="+mn-cs"/>
              </a:defRPr>
            </a:lvl3pPr>
            <a:lvl4pPr marL="1371600" indent="0" algn="ctr" defTabSz="914400" rtl="0" eaLnBrk="1" latinLnBrk="0" hangingPunct="1">
              <a:lnSpc>
                <a:spcPct val="90000"/>
              </a:lnSpc>
              <a:spcBef>
                <a:spcPts val="500"/>
              </a:spcBef>
              <a:buFont typeface="Arial"/>
              <a:buNone/>
              <a:defRPr sz="1600" kern="1200" baseline="0">
                <a:solidFill>
                  <a:schemeClr val="tx1"/>
                </a:solidFill>
                <a:latin typeface="tacoma" charset="0"/>
                <a:ea typeface="+mn-ea"/>
                <a:cs typeface="+mn-cs"/>
              </a:defRPr>
            </a:lvl4pPr>
            <a:lvl5pPr marL="1828800" indent="0" algn="ctr" defTabSz="914400" rtl="0" eaLnBrk="1" latinLnBrk="0" hangingPunct="1">
              <a:lnSpc>
                <a:spcPct val="90000"/>
              </a:lnSpc>
              <a:spcBef>
                <a:spcPts val="500"/>
              </a:spcBef>
              <a:buFont typeface="Arial"/>
              <a:buNone/>
              <a:defRPr sz="1600" kern="1200" baseline="0">
                <a:solidFill>
                  <a:schemeClr val="tx1"/>
                </a:solidFill>
                <a:latin typeface="tacoma" charset="0"/>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US" sz="900" b="0" i="0" dirty="0">
                <a:solidFill>
                  <a:schemeClr val="bg1"/>
                </a:solidFill>
                <a:latin typeface="Work Sans" charset="0"/>
                <a:ea typeface="Work Sans" charset="0"/>
                <a:cs typeface="Work Sans" charset="0"/>
              </a:rPr>
              <a:t>University of Greenwich is a charity and company limited by guarantee, registered in England (reg. no. 986729).</a:t>
            </a:r>
            <a:br>
              <a:rPr lang="en-US" sz="900" b="0" i="0" dirty="0">
                <a:solidFill>
                  <a:schemeClr val="bg1"/>
                </a:solidFill>
                <a:latin typeface="Work Sans" charset="0"/>
                <a:ea typeface="Work Sans" charset="0"/>
                <a:cs typeface="Work Sans" charset="0"/>
              </a:rPr>
            </a:br>
            <a:r>
              <a:rPr lang="en-US" sz="900" b="0" i="0" dirty="0">
                <a:solidFill>
                  <a:schemeClr val="bg1"/>
                </a:solidFill>
                <a:latin typeface="Work Sans" charset="0"/>
                <a:ea typeface="Work Sans" charset="0"/>
                <a:cs typeface="Work Sans" charset="0"/>
              </a:rPr>
              <a:t>Registered office: Old Royal Naval college, Park Row, Greenwich, London SE10 9LS</a:t>
            </a:r>
          </a:p>
        </p:txBody>
      </p:sp>
    </p:spTree>
    <p:extLst>
      <p:ext uri="{BB962C8B-B14F-4D97-AF65-F5344CB8AC3E}">
        <p14:creationId xmlns:p14="http://schemas.microsoft.com/office/powerpoint/2010/main" val="2574617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wo Content">
    <p:bg>
      <p:bgPr>
        <a:solidFill>
          <a:srgbClr val="00B388"/>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535858"/>
            <a:ext cx="7772400" cy="1154830"/>
          </a:xfrm>
        </p:spPr>
        <p:txBody>
          <a:bodyPr/>
          <a:lstStyle>
            <a:lvl1pPr>
              <a:defRPr b="1">
                <a:solidFill>
                  <a:srgbClr val="382377"/>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3702269"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16148" y="1825625"/>
            <a:ext cx="3994457"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72098F-4F04-4D23-AD9F-3E4A3DF36D82}" type="datetimeFigureOut">
              <a:rPr lang="en-GB" smtClean="0"/>
              <a:t>03/01/2018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34D239-6A4C-408F-AF22-2EDA8724A1F9}" type="slidenum">
              <a:rPr lang="en-GB" smtClean="0"/>
              <a:t>‹#›</a:t>
            </a:fld>
            <a:endParaRPr lang="en-GB"/>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036797" y="535864"/>
            <a:ext cx="2317007" cy="586505"/>
          </a:xfrm>
          <a:prstGeom prst="rect">
            <a:avLst/>
          </a:prstGeom>
        </p:spPr>
      </p:pic>
    </p:spTree>
    <p:extLst>
      <p:ext uri="{BB962C8B-B14F-4D97-AF65-F5344CB8AC3E}">
        <p14:creationId xmlns:p14="http://schemas.microsoft.com/office/powerpoint/2010/main" val="2022950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Content Slide Orang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0" y="320400"/>
            <a:ext cx="2925646" cy="1293633"/>
          </a:xfrm>
          <a:prstGeom prst="rect">
            <a:avLst/>
          </a:prstGeom>
        </p:spPr>
      </p:pic>
      <p:sp>
        <p:nvSpPr>
          <p:cNvPr id="2" name="Title 1"/>
          <p:cNvSpPr>
            <a:spLocks noGrp="1"/>
          </p:cNvSpPr>
          <p:nvPr>
            <p:ph type="title" hasCustomPrompt="1"/>
          </p:nvPr>
        </p:nvSpPr>
        <p:spPr>
          <a:xfrm>
            <a:off x="1368000" y="1747815"/>
            <a:ext cx="7220712" cy="739353"/>
          </a:xfrm>
        </p:spPr>
        <p:txBody>
          <a:bodyPr anchor="b" anchorCtr="0"/>
          <a:lstStyle>
            <a:lvl1pPr>
              <a:defRPr b="1" i="0">
                <a:solidFill>
                  <a:srgbClr val="E04E39"/>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68000" y="3392425"/>
            <a:ext cx="5480856" cy="2784538"/>
          </a:xfrm>
        </p:spPr>
        <p:txBody>
          <a:bodyPr/>
          <a:lstStyle>
            <a:lvl1pPr marL="457200" indent="-457200">
              <a:buClr>
                <a:srgbClr val="E04E39"/>
              </a:buClr>
              <a:buFont typeface="Arial" charset="0"/>
              <a:buChar char="•"/>
              <a:defRPr b="0" i="0">
                <a:latin typeface="Work Sans" charset="0"/>
                <a:ea typeface="Work Sans" charset="0"/>
                <a:cs typeface="Work Sans" charset="0"/>
              </a:defRPr>
            </a:lvl1pPr>
            <a:lvl2pPr marL="800100" indent="-342900">
              <a:buClr>
                <a:srgbClr val="E04E39"/>
              </a:buClr>
              <a:buFont typeface="Arial" charset="0"/>
              <a:buChar char="•"/>
              <a:defRPr b="0" i="0">
                <a:latin typeface="Work Sans" charset="0"/>
                <a:ea typeface="Work Sans" charset="0"/>
                <a:cs typeface="Work Sans" charset="0"/>
              </a:defRPr>
            </a:lvl2pPr>
            <a:lvl3pPr marL="1257300" indent="-342900">
              <a:buClr>
                <a:srgbClr val="E04E39"/>
              </a:buClr>
              <a:buFont typeface="Arial" charset="0"/>
              <a:buChar char="•"/>
              <a:defRPr b="0" i="0">
                <a:latin typeface="Work Sans" charset="0"/>
                <a:ea typeface="Work Sans" charset="0"/>
                <a:cs typeface="Work Sans" charset="0"/>
              </a:defRPr>
            </a:lvl3pPr>
            <a:lvl4pPr marL="1657350" indent="-285750">
              <a:buClr>
                <a:srgbClr val="E04E39"/>
              </a:buClr>
              <a:buFont typeface="Arial" charset="0"/>
              <a:buChar char="•"/>
              <a:defRPr b="0" i="0">
                <a:latin typeface="Work Sans" charset="0"/>
                <a:ea typeface="Work Sans" charset="0"/>
                <a:cs typeface="Work Sans" charset="0"/>
              </a:defRPr>
            </a:lvl4pPr>
            <a:lvl5pPr marL="2114550" indent="-285750">
              <a:buClr>
                <a:srgbClr val="E04E39"/>
              </a:buClr>
              <a:buFont typeface="Arial" charset="0"/>
              <a:buChar char="•"/>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1104537" y="1458000"/>
            <a:ext cx="78377" cy="5400000"/>
          </a:xfrm>
          <a:prstGeom prst="rect">
            <a:avLst/>
          </a:prstGeom>
          <a:solidFill>
            <a:srgbClr val="E0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a:spLocks noGrp="1"/>
          </p:cNvSpPr>
          <p:nvPr>
            <p:ph idx="10" hasCustomPrompt="1"/>
          </p:nvPr>
        </p:nvSpPr>
        <p:spPr>
          <a:xfrm>
            <a:off x="1368000" y="2620951"/>
            <a:ext cx="2190278" cy="542874"/>
          </a:xfrm>
        </p:spPr>
        <p:txBody>
          <a:bodyPr>
            <a:normAutofit/>
          </a:bodyPr>
          <a:lstStyle>
            <a:lvl1pPr marL="0" indent="0">
              <a:buClr>
                <a:srgbClr val="00B388"/>
              </a:buClr>
              <a:buNone/>
              <a:defRPr sz="2000" b="0" i="0" baseline="0">
                <a:latin typeface="Work Sans" charset="0"/>
                <a:ea typeface="Work Sans" charset="0"/>
                <a:cs typeface="Work Sans" charset="0"/>
              </a:defRPr>
            </a:lvl1pPr>
            <a:lvl2pPr>
              <a:buClr>
                <a:srgbClr val="00B388"/>
              </a:buClr>
              <a:defRPr/>
            </a:lvl2pPr>
            <a:lvl3pPr>
              <a:buClr>
                <a:srgbClr val="00B388"/>
              </a:buClr>
              <a:defRPr/>
            </a:lvl3pPr>
            <a:lvl4pPr>
              <a:buClr>
                <a:srgbClr val="00B388"/>
              </a:buClr>
              <a:defRPr/>
            </a:lvl4pPr>
            <a:lvl5pPr>
              <a:buClr>
                <a:srgbClr val="00B388"/>
              </a:buClr>
              <a:defRPr/>
            </a:lvl5pPr>
          </a:lstStyle>
          <a:p>
            <a:pPr lvl="0"/>
            <a:r>
              <a:rPr lang="en-GB" dirty="0"/>
              <a:t>Subtitle here</a:t>
            </a:r>
            <a:endParaRPr lang="en-US" dirty="0"/>
          </a:p>
        </p:txBody>
      </p:sp>
    </p:spTree>
    <p:extLst>
      <p:ext uri="{BB962C8B-B14F-4D97-AF65-F5344CB8AC3E}">
        <p14:creationId xmlns:p14="http://schemas.microsoft.com/office/powerpoint/2010/main" val="3592082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s Slide">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2" name="Title 1"/>
          <p:cNvSpPr>
            <a:spLocks noGrp="1"/>
          </p:cNvSpPr>
          <p:nvPr>
            <p:ph type="title" hasCustomPrompt="1"/>
          </p:nvPr>
        </p:nvSpPr>
        <p:spPr>
          <a:xfrm>
            <a:off x="1368000" y="1154009"/>
            <a:ext cx="7220712" cy="739353"/>
          </a:xfrm>
        </p:spPr>
        <p:txBody>
          <a:bodyPr anchor="b" anchorCtr="0"/>
          <a:lstStyle>
            <a:lvl1pPr>
              <a:defRPr b="1" i="0">
                <a:solidFill>
                  <a:srgbClr val="00B388"/>
                </a:solidFill>
                <a:latin typeface="Antonio" charset="0"/>
                <a:ea typeface="Antonio" charset="0"/>
                <a:cs typeface="Antonio" charset="0"/>
              </a:defRPr>
            </a:lvl1pPr>
          </a:lstStyle>
          <a:p>
            <a:r>
              <a:rPr lang="en-GB" dirty="0"/>
              <a:t>Contents slide</a:t>
            </a:r>
            <a:endParaRPr lang="en-US" dirty="0"/>
          </a:p>
        </p:txBody>
      </p:sp>
      <p:sp>
        <p:nvSpPr>
          <p:cNvPr id="3" name="Content Placeholder 2"/>
          <p:cNvSpPr>
            <a:spLocks noGrp="1"/>
          </p:cNvSpPr>
          <p:nvPr>
            <p:ph idx="1"/>
          </p:nvPr>
        </p:nvSpPr>
        <p:spPr>
          <a:xfrm>
            <a:off x="1368000" y="2211294"/>
            <a:ext cx="9387840" cy="3296602"/>
          </a:xfrm>
        </p:spPr>
        <p:txBody>
          <a:bodyPr/>
          <a:lstStyle>
            <a:lvl1pPr marL="0" indent="0">
              <a:buClr>
                <a:srgbClr val="00B388"/>
              </a:buClr>
              <a:buNone/>
              <a:defRPr b="0" i="0">
                <a:latin typeface="Work Sans" charset="0"/>
                <a:ea typeface="Work Sans" charset="0"/>
                <a:cs typeface="Work Sans" charset="0"/>
              </a:defRPr>
            </a:lvl1pPr>
            <a:lvl2pPr marL="457200" indent="0">
              <a:buClr>
                <a:srgbClr val="00B388"/>
              </a:buClr>
              <a:buNone/>
              <a:defRPr b="0" i="0">
                <a:latin typeface="Work Sans" charset="0"/>
                <a:ea typeface="Work Sans" charset="0"/>
                <a:cs typeface="Work Sans" charset="0"/>
              </a:defRPr>
            </a:lvl2pPr>
            <a:lvl3pPr marL="914400" indent="0">
              <a:buClr>
                <a:srgbClr val="00B388"/>
              </a:buClr>
              <a:buNone/>
              <a:defRPr b="0" i="0">
                <a:latin typeface="Work Sans" charset="0"/>
                <a:ea typeface="Work Sans" charset="0"/>
                <a:cs typeface="Work Sans" charset="0"/>
              </a:defRPr>
            </a:lvl3pPr>
            <a:lvl4pPr marL="1371600" indent="0">
              <a:buClr>
                <a:srgbClr val="00B388"/>
              </a:buClr>
              <a:buNone/>
              <a:defRPr b="0" i="0">
                <a:latin typeface="Work Sans" charset="0"/>
                <a:ea typeface="Work Sans" charset="0"/>
                <a:cs typeface="Work Sans" charset="0"/>
              </a:defRPr>
            </a:lvl4pPr>
            <a:lvl5pPr marL="1828800" indent="0">
              <a:buClr>
                <a:srgbClr val="00B388"/>
              </a:buClr>
              <a:buNone/>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145772"/>
            <a:ext cx="78377" cy="5400000"/>
          </a:xfrm>
          <a:prstGeom prst="rect">
            <a:avLst/>
          </a:prstGeom>
          <a:solidFill>
            <a:srgbClr val="00B3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013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hapter Slide Blue">
    <p:bg>
      <p:bgPr>
        <a:solidFill>
          <a:srgbClr val="606EB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68000" y="1212849"/>
            <a:ext cx="10515600" cy="1170000"/>
          </a:xfrm>
        </p:spPr>
        <p:txBody>
          <a:bodyPr anchor="b"/>
          <a:lstStyle>
            <a:lvl1pPr>
              <a:defRPr sz="6000" b="1" i="0">
                <a:solidFill>
                  <a:schemeClr val="bg1"/>
                </a:solidFill>
                <a:latin typeface="Antonio" charset="0"/>
                <a:ea typeface="Antonio" charset="0"/>
                <a:cs typeface="Antonio" charset="0"/>
              </a:defRPr>
            </a:lvl1pPr>
          </a:lstStyle>
          <a:p>
            <a:r>
              <a:rPr lang="en-GB" dirty="0"/>
              <a:t>Chapter slide</a:t>
            </a:r>
            <a:endParaRPr lang="en-US" dirty="0"/>
          </a:p>
        </p:txBody>
      </p:sp>
      <p:sp>
        <p:nvSpPr>
          <p:cNvPr id="3" name="Text Placeholder 2"/>
          <p:cNvSpPr>
            <a:spLocks noGrp="1"/>
          </p:cNvSpPr>
          <p:nvPr>
            <p:ph type="body" idx="1"/>
          </p:nvPr>
        </p:nvSpPr>
        <p:spPr>
          <a:xfrm>
            <a:off x="1368000" y="2532036"/>
            <a:ext cx="9898199" cy="704087"/>
          </a:xfrm>
        </p:spPr>
        <p:txBody>
          <a:bodyPr/>
          <a:lstStyle>
            <a:lvl1pPr marL="0" indent="0">
              <a:buNone/>
              <a:defRPr sz="2400" b="0" i="0">
                <a:solidFill>
                  <a:srgbClr val="FFC600"/>
                </a:solidFill>
                <a:latin typeface="Work Sans" charset="0"/>
                <a:ea typeface="Work Sans" charset="0"/>
                <a:cs typeface="Work Sans"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0"/>
            <a:ext cx="2925647" cy="1293632"/>
          </a:xfrm>
          <a:prstGeom prst="rect">
            <a:avLst/>
          </a:prstGeom>
        </p:spPr>
      </p:pic>
      <p:sp>
        <p:nvSpPr>
          <p:cNvPr id="8" name="Rectangle 7"/>
          <p:cNvSpPr/>
          <p:nvPr/>
        </p:nvSpPr>
        <p:spPr>
          <a:xfrm>
            <a:off x="1104541" y="1212849"/>
            <a:ext cx="78377" cy="5645151"/>
          </a:xfrm>
          <a:prstGeom prst="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A1564"/>
              </a:solidFill>
            </a:endParaRPr>
          </a:p>
        </p:txBody>
      </p:sp>
    </p:spTree>
    <p:extLst>
      <p:ext uri="{BB962C8B-B14F-4D97-AF65-F5344CB8AC3E}">
        <p14:creationId xmlns:p14="http://schemas.microsoft.com/office/powerpoint/2010/main" val="3707439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lide Blue">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2" name="Title 1"/>
          <p:cNvSpPr>
            <a:spLocks noGrp="1"/>
          </p:cNvSpPr>
          <p:nvPr>
            <p:ph type="title" hasCustomPrompt="1"/>
          </p:nvPr>
        </p:nvSpPr>
        <p:spPr>
          <a:xfrm>
            <a:off x="1368000" y="1300177"/>
            <a:ext cx="7220712" cy="739353"/>
          </a:xfrm>
        </p:spPr>
        <p:txBody>
          <a:bodyPr anchor="b" anchorCtr="0"/>
          <a:lstStyle>
            <a:lvl1pPr>
              <a:defRPr b="1" i="0">
                <a:solidFill>
                  <a:srgbClr val="606EB2"/>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68000" y="3046737"/>
            <a:ext cx="9387840" cy="2784538"/>
          </a:xfrm>
        </p:spPr>
        <p:txBody>
          <a:bodyPr/>
          <a:lstStyle>
            <a:lvl1pPr marL="0" indent="0">
              <a:buClr>
                <a:srgbClr val="00B388"/>
              </a:buClr>
              <a:buNone/>
              <a:defRPr b="0" i="0">
                <a:latin typeface="Work Sans" charset="0"/>
                <a:ea typeface="Work Sans" charset="0"/>
                <a:cs typeface="Work Sans" charset="0"/>
              </a:defRPr>
            </a:lvl1pPr>
            <a:lvl2pPr marL="457200" indent="0">
              <a:buClr>
                <a:srgbClr val="00B388"/>
              </a:buClr>
              <a:buNone/>
              <a:defRPr b="0" i="0">
                <a:latin typeface="Work Sans" charset="0"/>
                <a:ea typeface="Work Sans" charset="0"/>
                <a:cs typeface="Work Sans" charset="0"/>
              </a:defRPr>
            </a:lvl2pPr>
            <a:lvl3pPr marL="914400" indent="0">
              <a:buClr>
                <a:srgbClr val="00B388"/>
              </a:buClr>
              <a:buNone/>
              <a:defRPr b="0" i="0">
                <a:latin typeface="Work Sans" charset="0"/>
                <a:ea typeface="Work Sans" charset="0"/>
                <a:cs typeface="Work Sans" charset="0"/>
              </a:defRPr>
            </a:lvl3pPr>
            <a:lvl4pPr marL="1371600" indent="0">
              <a:buClr>
                <a:srgbClr val="00B388"/>
              </a:buClr>
              <a:buNone/>
              <a:defRPr b="0" i="0">
                <a:latin typeface="Work Sans" charset="0"/>
                <a:ea typeface="Work Sans" charset="0"/>
                <a:cs typeface="Work Sans" charset="0"/>
              </a:defRPr>
            </a:lvl4pPr>
            <a:lvl5pPr marL="1828800" indent="0">
              <a:buClr>
                <a:srgbClr val="00B388"/>
              </a:buClr>
              <a:buNone/>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293633"/>
            <a:ext cx="78377" cy="5400000"/>
          </a:xfrm>
          <a:prstGeom prst="rect">
            <a:avLst/>
          </a:prstGeom>
          <a:solidFill>
            <a:srgbClr val="606E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06EB2"/>
              </a:solidFill>
            </a:endParaRPr>
          </a:p>
        </p:txBody>
      </p:sp>
      <p:sp>
        <p:nvSpPr>
          <p:cNvPr id="6" name="Content Placeholder 2"/>
          <p:cNvSpPr>
            <a:spLocks noGrp="1"/>
          </p:cNvSpPr>
          <p:nvPr>
            <p:ph idx="10" hasCustomPrompt="1"/>
          </p:nvPr>
        </p:nvSpPr>
        <p:spPr>
          <a:xfrm>
            <a:off x="1368003" y="2208356"/>
            <a:ext cx="2190279" cy="542874"/>
          </a:xfrm>
        </p:spPr>
        <p:txBody>
          <a:bodyPr>
            <a:normAutofit/>
          </a:bodyPr>
          <a:lstStyle>
            <a:lvl1pPr marL="0" indent="0">
              <a:buClr>
                <a:srgbClr val="00B388"/>
              </a:buClr>
              <a:buNone/>
              <a:defRPr sz="2000" b="0" i="0" baseline="0">
                <a:latin typeface="Work Sans" charset="0"/>
                <a:ea typeface="Work Sans" charset="0"/>
                <a:cs typeface="Work Sans" charset="0"/>
              </a:defRPr>
            </a:lvl1pPr>
            <a:lvl2pPr>
              <a:buClr>
                <a:srgbClr val="00B388"/>
              </a:buClr>
              <a:defRPr/>
            </a:lvl2pPr>
            <a:lvl3pPr>
              <a:buClr>
                <a:srgbClr val="00B388"/>
              </a:buClr>
              <a:defRPr/>
            </a:lvl3pPr>
            <a:lvl4pPr>
              <a:buClr>
                <a:srgbClr val="00B388"/>
              </a:buClr>
              <a:defRPr/>
            </a:lvl4pPr>
            <a:lvl5pPr>
              <a:buClr>
                <a:srgbClr val="00B388"/>
              </a:buClr>
              <a:defRPr/>
            </a:lvl5pPr>
          </a:lstStyle>
          <a:p>
            <a:pPr lvl="0"/>
            <a:r>
              <a:rPr lang="en-GB" dirty="0"/>
              <a:t>Subtitle here</a:t>
            </a:r>
            <a:endParaRPr lang="en-US" dirty="0"/>
          </a:p>
        </p:txBody>
      </p:sp>
    </p:spTree>
    <p:extLst>
      <p:ext uri="{BB962C8B-B14F-4D97-AF65-F5344CB8AC3E}">
        <p14:creationId xmlns:p14="http://schemas.microsoft.com/office/powerpoint/2010/main" val="3507889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Chapter Slide Green">
    <p:bg>
      <p:bgPr>
        <a:solidFill>
          <a:srgbClr val="00B38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68000" y="2195037"/>
            <a:ext cx="10515600" cy="1170000"/>
          </a:xfrm>
        </p:spPr>
        <p:txBody>
          <a:bodyPr anchor="b"/>
          <a:lstStyle>
            <a:lvl1pPr>
              <a:defRPr sz="6000" b="1" i="0">
                <a:solidFill>
                  <a:schemeClr val="bg1"/>
                </a:solidFill>
                <a:latin typeface="Antonio" charset="0"/>
                <a:ea typeface="Antonio" charset="0"/>
                <a:cs typeface="Antonio" charset="0"/>
              </a:defRPr>
            </a:lvl1pPr>
          </a:lstStyle>
          <a:p>
            <a:r>
              <a:rPr lang="en-GB" dirty="0"/>
              <a:t>Chapter slide</a:t>
            </a:r>
            <a:endParaRPr lang="en-US" dirty="0"/>
          </a:p>
        </p:txBody>
      </p:sp>
      <p:sp>
        <p:nvSpPr>
          <p:cNvPr id="3" name="Text Placeholder 2"/>
          <p:cNvSpPr>
            <a:spLocks noGrp="1"/>
          </p:cNvSpPr>
          <p:nvPr>
            <p:ph type="body" idx="1"/>
          </p:nvPr>
        </p:nvSpPr>
        <p:spPr>
          <a:xfrm>
            <a:off x="1368000" y="3491042"/>
            <a:ext cx="9898199" cy="704087"/>
          </a:xfrm>
        </p:spPr>
        <p:txBody>
          <a:bodyPr/>
          <a:lstStyle>
            <a:lvl1pPr marL="0" indent="0">
              <a:buNone/>
              <a:defRPr sz="2400" b="0" i="0">
                <a:solidFill>
                  <a:srgbClr val="2A1564"/>
                </a:solidFill>
                <a:latin typeface="Work Sans" charset="0"/>
                <a:ea typeface="Work Sans" charset="0"/>
                <a:cs typeface="Work Sans"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26988"/>
            <a:ext cx="2925647" cy="1293632"/>
          </a:xfrm>
          <a:prstGeom prst="rect">
            <a:avLst/>
          </a:prstGeom>
        </p:spPr>
      </p:pic>
      <p:sp>
        <p:nvSpPr>
          <p:cNvPr id="8" name="Rectangle 7"/>
          <p:cNvSpPr/>
          <p:nvPr/>
        </p:nvSpPr>
        <p:spPr>
          <a:xfrm>
            <a:off x="1104541" y="1313037"/>
            <a:ext cx="78377" cy="5400000"/>
          </a:xfrm>
          <a:prstGeom prst="rect">
            <a:avLst/>
          </a:prstGeom>
          <a:solidFill>
            <a:srgbClr val="2A15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A1564"/>
              </a:solidFill>
            </a:endParaRPr>
          </a:p>
        </p:txBody>
      </p:sp>
    </p:spTree>
    <p:extLst>
      <p:ext uri="{BB962C8B-B14F-4D97-AF65-F5344CB8AC3E}">
        <p14:creationId xmlns:p14="http://schemas.microsoft.com/office/powerpoint/2010/main" val="492426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Slide Green">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2" name="Title 1"/>
          <p:cNvSpPr>
            <a:spLocks noGrp="1"/>
          </p:cNvSpPr>
          <p:nvPr>
            <p:ph type="title" hasCustomPrompt="1"/>
          </p:nvPr>
        </p:nvSpPr>
        <p:spPr>
          <a:xfrm>
            <a:off x="1368000" y="1088329"/>
            <a:ext cx="7220712" cy="739353"/>
          </a:xfrm>
        </p:spPr>
        <p:txBody>
          <a:bodyPr anchor="b" anchorCtr="0"/>
          <a:lstStyle>
            <a:lvl1pPr>
              <a:defRPr b="1" i="0">
                <a:solidFill>
                  <a:srgbClr val="00B388"/>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68000" y="2868318"/>
            <a:ext cx="5480856" cy="2784538"/>
          </a:xfrm>
        </p:spPr>
        <p:txBody>
          <a:bodyPr/>
          <a:lstStyle>
            <a:lvl1pPr marL="457200" indent="-457200">
              <a:buClr>
                <a:srgbClr val="00B388"/>
              </a:buClr>
              <a:buFont typeface="Arial" charset="0"/>
              <a:buChar char="•"/>
              <a:defRPr b="0" i="0">
                <a:latin typeface="Work Sans" charset="0"/>
                <a:ea typeface="Work Sans" charset="0"/>
                <a:cs typeface="Work Sans" charset="0"/>
              </a:defRPr>
            </a:lvl1pPr>
            <a:lvl2pPr marL="800100" indent="-342900">
              <a:buClr>
                <a:srgbClr val="00B388"/>
              </a:buClr>
              <a:buFont typeface="Arial" charset="0"/>
              <a:buChar char="•"/>
              <a:defRPr b="0" i="0">
                <a:latin typeface="Work Sans" charset="0"/>
                <a:ea typeface="Work Sans" charset="0"/>
                <a:cs typeface="Work Sans" charset="0"/>
              </a:defRPr>
            </a:lvl2pPr>
            <a:lvl3pPr marL="1257300" indent="-342900">
              <a:buClr>
                <a:srgbClr val="00B388"/>
              </a:buClr>
              <a:buFont typeface="Arial" charset="0"/>
              <a:buChar char="•"/>
              <a:defRPr b="0" i="0">
                <a:latin typeface="Work Sans" charset="0"/>
                <a:ea typeface="Work Sans" charset="0"/>
                <a:cs typeface="Work Sans" charset="0"/>
              </a:defRPr>
            </a:lvl3pPr>
            <a:lvl4pPr marL="1657350" indent="-285750">
              <a:buClr>
                <a:srgbClr val="00B388"/>
              </a:buClr>
              <a:buFont typeface="Arial" charset="0"/>
              <a:buChar char="•"/>
              <a:defRPr b="0" i="0">
                <a:latin typeface="Work Sans" charset="0"/>
                <a:ea typeface="Work Sans" charset="0"/>
                <a:cs typeface="Work Sans" charset="0"/>
              </a:defRPr>
            </a:lvl4pPr>
            <a:lvl5pPr marL="2114550" indent="-285750">
              <a:buClr>
                <a:srgbClr val="00B388"/>
              </a:buClr>
              <a:buFont typeface="Arial" charset="0"/>
              <a:buChar char="•"/>
              <a:defRPr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088323"/>
            <a:ext cx="78377" cy="5400000"/>
          </a:xfrm>
          <a:prstGeom prst="rect">
            <a:avLst/>
          </a:prstGeom>
          <a:solidFill>
            <a:srgbClr val="00B3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a:spLocks noGrp="1"/>
          </p:cNvSpPr>
          <p:nvPr>
            <p:ph idx="10" hasCustomPrompt="1"/>
          </p:nvPr>
        </p:nvSpPr>
        <p:spPr>
          <a:xfrm>
            <a:off x="1368003" y="2078491"/>
            <a:ext cx="2190279" cy="542874"/>
          </a:xfrm>
        </p:spPr>
        <p:txBody>
          <a:bodyPr>
            <a:normAutofit/>
          </a:bodyPr>
          <a:lstStyle>
            <a:lvl1pPr marL="0" indent="0">
              <a:buClr>
                <a:srgbClr val="00B388"/>
              </a:buClr>
              <a:buNone/>
              <a:defRPr sz="2000" b="0" i="0" baseline="0">
                <a:latin typeface="Work Sans" charset="0"/>
                <a:ea typeface="Work Sans" charset="0"/>
                <a:cs typeface="Work Sans" charset="0"/>
              </a:defRPr>
            </a:lvl1pPr>
            <a:lvl2pPr>
              <a:buClr>
                <a:srgbClr val="00B388"/>
              </a:buClr>
              <a:defRPr/>
            </a:lvl2pPr>
            <a:lvl3pPr>
              <a:buClr>
                <a:srgbClr val="00B388"/>
              </a:buClr>
              <a:defRPr/>
            </a:lvl3pPr>
            <a:lvl4pPr>
              <a:buClr>
                <a:srgbClr val="00B388"/>
              </a:buClr>
              <a:defRPr/>
            </a:lvl4pPr>
            <a:lvl5pPr>
              <a:buClr>
                <a:srgbClr val="00B388"/>
              </a:buClr>
              <a:defRPr/>
            </a:lvl5pPr>
          </a:lstStyle>
          <a:p>
            <a:pPr lvl="0"/>
            <a:r>
              <a:rPr lang="en-GB" dirty="0"/>
              <a:t>Subtitle here</a:t>
            </a:r>
            <a:endParaRPr lang="en-US" dirty="0"/>
          </a:p>
        </p:txBody>
      </p:sp>
    </p:spTree>
    <p:extLst>
      <p:ext uri="{BB962C8B-B14F-4D97-AF65-F5344CB8AC3E}">
        <p14:creationId xmlns:p14="http://schemas.microsoft.com/office/powerpoint/2010/main" val="334346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Chapter Slide Yellow">
    <p:bg>
      <p:bgPr>
        <a:solidFill>
          <a:srgbClr val="FFC60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68000" y="1458000"/>
            <a:ext cx="10515600" cy="1170000"/>
          </a:xfrm>
        </p:spPr>
        <p:txBody>
          <a:bodyPr anchor="b"/>
          <a:lstStyle>
            <a:lvl1pPr>
              <a:defRPr sz="6000" b="1" i="0">
                <a:solidFill>
                  <a:schemeClr val="bg1"/>
                </a:solidFill>
                <a:latin typeface="Antonio" charset="0"/>
                <a:ea typeface="Antonio" charset="0"/>
                <a:cs typeface="Antonio" charset="0"/>
              </a:defRPr>
            </a:lvl1pPr>
          </a:lstStyle>
          <a:p>
            <a:r>
              <a:rPr lang="en-GB" dirty="0"/>
              <a:t>Chapter slide</a:t>
            </a:r>
            <a:endParaRPr lang="en-US" dirty="0"/>
          </a:p>
        </p:txBody>
      </p:sp>
      <p:sp>
        <p:nvSpPr>
          <p:cNvPr id="3" name="Text Placeholder 2"/>
          <p:cNvSpPr>
            <a:spLocks noGrp="1"/>
          </p:cNvSpPr>
          <p:nvPr>
            <p:ph type="body" idx="1"/>
          </p:nvPr>
        </p:nvSpPr>
        <p:spPr>
          <a:xfrm>
            <a:off x="1368000" y="2810815"/>
            <a:ext cx="9898199" cy="704087"/>
          </a:xfrm>
        </p:spPr>
        <p:txBody>
          <a:bodyPr/>
          <a:lstStyle>
            <a:lvl1pPr marL="0" indent="0">
              <a:buNone/>
              <a:defRPr sz="2400" b="0" i="0">
                <a:solidFill>
                  <a:srgbClr val="2A1564"/>
                </a:solidFill>
                <a:latin typeface="Work Sans" charset="0"/>
                <a:ea typeface="Work Sans" charset="0"/>
                <a:cs typeface="Work Sans"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601" y="0"/>
            <a:ext cx="2925647" cy="1293632"/>
          </a:xfrm>
          <a:prstGeom prst="rect">
            <a:avLst/>
          </a:prstGeom>
        </p:spPr>
      </p:pic>
      <p:sp>
        <p:nvSpPr>
          <p:cNvPr id="8" name="Rectangle 7"/>
          <p:cNvSpPr/>
          <p:nvPr/>
        </p:nvSpPr>
        <p:spPr>
          <a:xfrm>
            <a:off x="1104541" y="1458000"/>
            <a:ext cx="78377" cy="5400000"/>
          </a:xfrm>
          <a:prstGeom prst="rect">
            <a:avLst/>
          </a:prstGeom>
          <a:solidFill>
            <a:srgbClr val="2A15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A1564"/>
              </a:solidFill>
            </a:endParaRPr>
          </a:p>
        </p:txBody>
      </p:sp>
    </p:spTree>
    <p:extLst>
      <p:ext uri="{BB962C8B-B14F-4D97-AF65-F5344CB8AC3E}">
        <p14:creationId xmlns:p14="http://schemas.microsoft.com/office/powerpoint/2010/main" val="902855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Slide Yellow">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2" name="Title 1"/>
          <p:cNvSpPr>
            <a:spLocks noGrp="1"/>
          </p:cNvSpPr>
          <p:nvPr>
            <p:ph type="title" hasCustomPrompt="1"/>
          </p:nvPr>
        </p:nvSpPr>
        <p:spPr>
          <a:xfrm>
            <a:off x="1368000" y="1160547"/>
            <a:ext cx="7220712" cy="739353"/>
          </a:xfrm>
        </p:spPr>
        <p:txBody>
          <a:bodyPr anchor="b" anchorCtr="0"/>
          <a:lstStyle>
            <a:lvl1pPr>
              <a:defRPr b="1" i="0">
                <a:solidFill>
                  <a:srgbClr val="FFC600"/>
                </a:solidFill>
                <a:latin typeface="Antonio" charset="0"/>
                <a:ea typeface="Antonio" charset="0"/>
                <a:cs typeface="Antonio" charset="0"/>
              </a:defRPr>
            </a:lvl1pPr>
          </a:lstStyle>
          <a:p>
            <a:r>
              <a:rPr lang="en-GB" dirty="0"/>
              <a:t>Content slide</a:t>
            </a:r>
            <a:endParaRPr lang="en-US" dirty="0"/>
          </a:p>
        </p:txBody>
      </p:sp>
      <p:sp>
        <p:nvSpPr>
          <p:cNvPr id="3" name="Content Placeholder 2"/>
          <p:cNvSpPr>
            <a:spLocks noGrp="1"/>
          </p:cNvSpPr>
          <p:nvPr>
            <p:ph idx="1"/>
          </p:nvPr>
        </p:nvSpPr>
        <p:spPr>
          <a:xfrm>
            <a:off x="1368000" y="2221012"/>
            <a:ext cx="9387840" cy="3441661"/>
          </a:xfrm>
        </p:spPr>
        <p:txBody>
          <a:bodyPr>
            <a:normAutofit/>
          </a:bodyPr>
          <a:lstStyle>
            <a:lvl1pPr marL="0" indent="0">
              <a:buClr>
                <a:srgbClr val="00B388"/>
              </a:buClr>
              <a:buNone/>
              <a:defRPr sz="3200" b="0" i="0">
                <a:latin typeface="Work Sans" charset="0"/>
                <a:ea typeface="Work Sans" charset="0"/>
                <a:cs typeface="Work Sans" charset="0"/>
              </a:defRPr>
            </a:lvl1pPr>
            <a:lvl2pPr marL="457200" indent="0">
              <a:buClr>
                <a:srgbClr val="00B388"/>
              </a:buClr>
              <a:buNone/>
              <a:defRPr sz="2800" b="0" i="0">
                <a:latin typeface="Work Sans" charset="0"/>
                <a:ea typeface="Work Sans" charset="0"/>
                <a:cs typeface="Work Sans" charset="0"/>
              </a:defRPr>
            </a:lvl2pPr>
            <a:lvl3pPr marL="914400" indent="0">
              <a:buClr>
                <a:srgbClr val="00B388"/>
              </a:buClr>
              <a:buNone/>
              <a:defRPr sz="2400" b="0" i="0">
                <a:latin typeface="Work Sans" charset="0"/>
                <a:ea typeface="Work Sans" charset="0"/>
                <a:cs typeface="Work Sans" charset="0"/>
              </a:defRPr>
            </a:lvl3pPr>
            <a:lvl4pPr marL="1371600" indent="0">
              <a:buClr>
                <a:srgbClr val="00B388"/>
              </a:buClr>
              <a:buNone/>
              <a:defRPr sz="2000" b="0" i="0">
                <a:latin typeface="Work Sans" charset="0"/>
                <a:ea typeface="Work Sans" charset="0"/>
                <a:cs typeface="Work Sans" charset="0"/>
              </a:defRPr>
            </a:lvl4pPr>
            <a:lvl5pPr marL="1828800" indent="0">
              <a:buClr>
                <a:srgbClr val="00B388"/>
              </a:buClr>
              <a:buNone/>
              <a:defRPr sz="2000"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1104541" y="1293633"/>
            <a:ext cx="78377" cy="5564367"/>
          </a:xfrm>
          <a:prstGeom prst="rect">
            <a:avLst/>
          </a:prstGeom>
          <a:solidFill>
            <a:srgbClr val="FF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646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Content Slide Yellow">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3203" y="0"/>
            <a:ext cx="2925647" cy="1293633"/>
          </a:xfrm>
          <a:prstGeom prst="rect">
            <a:avLst/>
          </a:prstGeom>
        </p:spPr>
      </p:pic>
      <p:sp>
        <p:nvSpPr>
          <p:cNvPr id="3" name="Content Placeholder 2"/>
          <p:cNvSpPr>
            <a:spLocks noGrp="1"/>
          </p:cNvSpPr>
          <p:nvPr>
            <p:ph idx="1"/>
          </p:nvPr>
        </p:nvSpPr>
        <p:spPr>
          <a:xfrm>
            <a:off x="1368000" y="2221012"/>
            <a:ext cx="9387840" cy="3441661"/>
          </a:xfrm>
        </p:spPr>
        <p:txBody>
          <a:bodyPr>
            <a:normAutofit/>
          </a:bodyPr>
          <a:lstStyle>
            <a:lvl1pPr marL="0" indent="0">
              <a:buClr>
                <a:srgbClr val="00B388"/>
              </a:buClr>
              <a:buNone/>
              <a:defRPr sz="3200" b="0" i="0">
                <a:latin typeface="Work Sans" charset="0"/>
                <a:ea typeface="Work Sans" charset="0"/>
                <a:cs typeface="Work Sans" charset="0"/>
              </a:defRPr>
            </a:lvl1pPr>
            <a:lvl2pPr marL="457200" indent="0">
              <a:buClr>
                <a:srgbClr val="00B388"/>
              </a:buClr>
              <a:buNone/>
              <a:defRPr sz="2800" b="0" i="0">
                <a:latin typeface="Work Sans" charset="0"/>
                <a:ea typeface="Work Sans" charset="0"/>
                <a:cs typeface="Work Sans" charset="0"/>
              </a:defRPr>
            </a:lvl2pPr>
            <a:lvl3pPr marL="914400" indent="0">
              <a:buClr>
                <a:srgbClr val="00B388"/>
              </a:buClr>
              <a:buNone/>
              <a:defRPr sz="2400" b="0" i="0">
                <a:latin typeface="Work Sans" charset="0"/>
                <a:ea typeface="Work Sans" charset="0"/>
                <a:cs typeface="Work Sans" charset="0"/>
              </a:defRPr>
            </a:lvl3pPr>
            <a:lvl4pPr marL="1371600" indent="0">
              <a:buClr>
                <a:srgbClr val="00B388"/>
              </a:buClr>
              <a:buNone/>
              <a:defRPr sz="2000" b="0" i="0">
                <a:latin typeface="Work Sans" charset="0"/>
                <a:ea typeface="Work Sans" charset="0"/>
                <a:cs typeface="Work Sans" charset="0"/>
              </a:defRPr>
            </a:lvl4pPr>
            <a:lvl5pPr marL="1828800" indent="0">
              <a:buClr>
                <a:srgbClr val="00B388"/>
              </a:buClr>
              <a:buNone/>
              <a:defRPr sz="2000" b="0" i="0">
                <a:latin typeface="Work Sans" charset="0"/>
                <a:ea typeface="Work Sans" charset="0"/>
                <a:cs typeface="Work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p:cNvSpPr/>
          <p:nvPr/>
        </p:nvSpPr>
        <p:spPr>
          <a:xfrm>
            <a:off x="1137199" y="1335507"/>
            <a:ext cx="45719" cy="5522495"/>
          </a:xfrm>
          <a:prstGeom prst="rect">
            <a:avLst/>
          </a:prstGeom>
          <a:solidFill>
            <a:srgbClr val="E04E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txBox="1">
            <a:spLocks/>
          </p:cNvSpPr>
          <p:nvPr/>
        </p:nvSpPr>
        <p:spPr>
          <a:xfrm>
            <a:off x="1368000" y="1289558"/>
            <a:ext cx="7220712" cy="739353"/>
          </a:xfrm>
          <a:prstGeom prst="rect">
            <a:avLst/>
          </a:prstGeom>
        </p:spPr>
        <p:txBody>
          <a:bodyPr vert="horz" lIns="91440" tIns="45720" rIns="91440" bIns="45720" rtlCol="0" anchor="b" anchorCtr="0">
            <a:normAutofit/>
          </a:bodyPr>
          <a:lstStyle>
            <a:lvl1pPr algn="l" defTabSz="914400" rtl="0" eaLnBrk="1" latinLnBrk="0" hangingPunct="1">
              <a:lnSpc>
                <a:spcPct val="90000"/>
              </a:lnSpc>
              <a:spcBef>
                <a:spcPct val="0"/>
              </a:spcBef>
              <a:buNone/>
              <a:defRPr sz="3800" b="1" i="0" kern="1200" baseline="0">
                <a:solidFill>
                  <a:srgbClr val="E04E39"/>
                </a:solidFill>
                <a:latin typeface="Antonio" charset="0"/>
                <a:ea typeface="Antonio" charset="0"/>
                <a:cs typeface="Antonio" charset="0"/>
              </a:defRPr>
            </a:lvl1pPr>
          </a:lstStyle>
          <a:p>
            <a:r>
              <a:rPr lang="en-GB" dirty="0"/>
              <a:t>Content slide</a:t>
            </a:r>
            <a:endParaRPr lang="en-US" dirty="0"/>
          </a:p>
        </p:txBody>
      </p:sp>
    </p:spTree>
    <p:extLst>
      <p:ext uri="{BB962C8B-B14F-4D97-AF65-F5344CB8AC3E}">
        <p14:creationId xmlns:p14="http://schemas.microsoft.com/office/powerpoint/2010/main" val="10584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2098F-4F04-4D23-AD9F-3E4A3DF36D82}" type="datetimeFigureOut">
              <a:rPr lang="en-GB" smtClean="0"/>
              <a:t>03/01/2018</a:t>
            </a:fld>
            <a:endParaRPr lang="en-GB"/>
          </a:p>
        </p:txBody>
      </p:sp>
      <p:sp>
        <p:nvSpPr>
          <p:cNvPr id="5" name="Footer Placeholder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4D239-6A4C-408F-AF22-2EDA8724A1F9}" type="slidenum">
              <a:rPr lang="en-GB" smtClean="0"/>
              <a:t>‹#›</a:t>
            </a:fld>
            <a:endParaRPr lang="en-GB"/>
          </a:p>
        </p:txBody>
      </p:sp>
    </p:spTree>
    <p:extLst>
      <p:ext uri="{BB962C8B-B14F-4D97-AF65-F5344CB8AC3E}">
        <p14:creationId xmlns:p14="http://schemas.microsoft.com/office/powerpoint/2010/main" val="22792578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3800" b="1" i="0" kern="1200" baseline="0">
          <a:solidFill>
            <a:schemeClr val="tx1"/>
          </a:solidFill>
          <a:latin typeface="Antonio" charset="0"/>
          <a:ea typeface="Antonio" charset="0"/>
          <a:cs typeface="Antonio" charset="0"/>
        </a:defRPr>
      </a:lvl1pPr>
    </p:titleStyle>
    <p:bodyStyle>
      <a:lvl1pPr marL="228600" indent="-228600" algn="l" defTabSz="914400" rtl="0" eaLnBrk="1" latinLnBrk="0" hangingPunct="1">
        <a:lnSpc>
          <a:spcPct val="90000"/>
        </a:lnSpc>
        <a:spcBef>
          <a:spcPts val="1000"/>
        </a:spcBef>
        <a:buFont typeface="Arial"/>
        <a:buChar char="•"/>
        <a:defRPr sz="2800" b="0" i="0" kern="1200" baseline="0">
          <a:solidFill>
            <a:srgbClr val="555555"/>
          </a:solidFill>
          <a:latin typeface="Work Sans" charset="0"/>
          <a:ea typeface="Work Sans" charset="0"/>
          <a:cs typeface="Work Sans" charset="0"/>
        </a:defRPr>
      </a:lvl1pPr>
      <a:lvl2pPr marL="685800" indent="-228600" algn="l" defTabSz="914400" rtl="0" eaLnBrk="1" latinLnBrk="0" hangingPunct="1">
        <a:lnSpc>
          <a:spcPct val="90000"/>
        </a:lnSpc>
        <a:spcBef>
          <a:spcPts val="500"/>
        </a:spcBef>
        <a:buFont typeface="Arial"/>
        <a:buChar char="•"/>
        <a:defRPr sz="2400" b="0" i="0" kern="1200" baseline="0">
          <a:solidFill>
            <a:srgbClr val="555555"/>
          </a:solidFill>
          <a:latin typeface="Work Sans" charset="0"/>
          <a:ea typeface="Work Sans" charset="0"/>
          <a:cs typeface="Work Sans" charset="0"/>
        </a:defRPr>
      </a:lvl2pPr>
      <a:lvl3pPr marL="1143000" indent="-228600" algn="l" defTabSz="914400" rtl="0" eaLnBrk="1" latinLnBrk="0" hangingPunct="1">
        <a:lnSpc>
          <a:spcPct val="90000"/>
        </a:lnSpc>
        <a:spcBef>
          <a:spcPts val="500"/>
        </a:spcBef>
        <a:buFont typeface="Arial"/>
        <a:buChar char="•"/>
        <a:defRPr sz="2000" b="0" i="0" kern="1200" baseline="0">
          <a:solidFill>
            <a:srgbClr val="555555"/>
          </a:solidFill>
          <a:latin typeface="Work Sans" charset="0"/>
          <a:ea typeface="Work Sans" charset="0"/>
          <a:cs typeface="Work Sans" charset="0"/>
        </a:defRPr>
      </a:lvl3pPr>
      <a:lvl4pPr marL="1600200" indent="-228600" algn="l" defTabSz="914400" rtl="0" eaLnBrk="1" latinLnBrk="0" hangingPunct="1">
        <a:lnSpc>
          <a:spcPct val="90000"/>
        </a:lnSpc>
        <a:spcBef>
          <a:spcPts val="500"/>
        </a:spcBef>
        <a:buFont typeface="Arial"/>
        <a:buChar char="•"/>
        <a:defRPr sz="1800" b="0" i="0" kern="1200" baseline="0">
          <a:solidFill>
            <a:srgbClr val="555555"/>
          </a:solidFill>
          <a:latin typeface="Work Sans" charset="0"/>
          <a:ea typeface="Work Sans" charset="0"/>
          <a:cs typeface="Work Sans" charset="0"/>
        </a:defRPr>
      </a:lvl4pPr>
      <a:lvl5pPr marL="2057400" indent="-228600" algn="l" defTabSz="914400" rtl="0" eaLnBrk="1" latinLnBrk="0" hangingPunct="1">
        <a:lnSpc>
          <a:spcPct val="90000"/>
        </a:lnSpc>
        <a:spcBef>
          <a:spcPts val="500"/>
        </a:spcBef>
        <a:buFont typeface="Arial"/>
        <a:buChar char="•"/>
        <a:defRPr sz="1800" b="0" i="0" kern="1200" baseline="0">
          <a:solidFill>
            <a:srgbClr val="555555"/>
          </a:solidFill>
          <a:latin typeface="Work Sans" charset="0"/>
          <a:ea typeface="Work Sans" charset="0"/>
          <a:cs typeface="Work San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www.reap.ac.uk/index.html"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Online Assessment</a:t>
            </a:r>
          </a:p>
        </p:txBody>
      </p:sp>
      <p:sp>
        <p:nvSpPr>
          <p:cNvPr id="3" name="Subtitle 2"/>
          <p:cNvSpPr>
            <a:spLocks noGrp="1"/>
          </p:cNvSpPr>
          <p:nvPr>
            <p:ph type="subTitle" idx="1"/>
          </p:nvPr>
        </p:nvSpPr>
        <p:spPr/>
        <p:txBody>
          <a:bodyPr/>
          <a:lstStyle/>
          <a:p>
            <a:r>
              <a:rPr lang="en-GB" dirty="0"/>
              <a:t>Sandra Clarke</a:t>
            </a:r>
          </a:p>
          <a:p>
            <a:r>
              <a:rPr lang="en-GB" dirty="0"/>
              <a:t>Head of Department of Law, University of Greenwich</a:t>
            </a:r>
          </a:p>
        </p:txBody>
      </p:sp>
    </p:spTree>
    <p:extLst>
      <p:ext uri="{BB962C8B-B14F-4D97-AF65-F5344CB8AC3E}">
        <p14:creationId xmlns:p14="http://schemas.microsoft.com/office/powerpoint/2010/main" val="2728566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Original Assessment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11218129"/>
              </p:ext>
            </p:extLst>
          </p:nvPr>
        </p:nvGraphicFramePr>
        <p:xfrm>
          <a:off x="1368425" y="2211388"/>
          <a:ext cx="9386888" cy="3297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1586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999" y="1747815"/>
            <a:ext cx="9311723" cy="739353"/>
          </a:xfrm>
        </p:spPr>
        <p:txBody>
          <a:bodyPr>
            <a:normAutofit/>
          </a:bodyPr>
          <a:lstStyle/>
          <a:p>
            <a:r>
              <a:rPr lang="en-GB" dirty="0"/>
              <a:t>Change to  online exam in January</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43477800"/>
              </p:ext>
            </p:extLst>
          </p:nvPr>
        </p:nvGraphicFramePr>
        <p:xfrm>
          <a:off x="1368424" y="2791326"/>
          <a:ext cx="9251449" cy="3609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224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9203D777-CB4C-48F3-B0D7-6A2FDBE2A86E}"/>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D5238C48-EC37-49B0-8288-B2A703646178}"/>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90C8B401-777A-4E2A-90F4-2E585435035B}"/>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D437DFF3-DDA3-4D57-B9A6-D0ECC16AC4F6}"/>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E4A4EC56-9C57-458F-82D3-7325A50F37F1}"/>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719BEBCB-8428-4CDA-A582-573A4148CC94}"/>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9291" y="1430216"/>
            <a:ext cx="7895409" cy="4888522"/>
          </a:xfrm>
        </p:spPr>
        <p:txBody>
          <a:bodyPr>
            <a:normAutofit/>
          </a:bodyPr>
          <a:lstStyle/>
          <a:p>
            <a:endParaRPr lang="en-GB" dirty="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340797283"/>
              </p:ext>
            </p:extLst>
          </p:nvPr>
        </p:nvGraphicFramePr>
        <p:xfrm>
          <a:off x="3188677" y="222738"/>
          <a:ext cx="8716023" cy="6583680"/>
        </p:xfrm>
        <a:graphic>
          <a:graphicData uri="http://schemas.openxmlformats.org/drawingml/2006/table">
            <a:tbl>
              <a:tblPr firstRow="1" bandRow="1">
                <a:tableStyleId>{5C22544A-7EE6-4342-B048-85BDC9FD1C3A}</a:tableStyleId>
              </a:tblPr>
              <a:tblGrid>
                <a:gridCol w="964675">
                  <a:extLst>
                    <a:ext uri="{9D8B030D-6E8A-4147-A177-3AD203B41FA5}">
                      <a16:colId xmlns="" xmlns:a16="http://schemas.microsoft.com/office/drawing/2014/main" val="20000"/>
                    </a:ext>
                  </a:extLst>
                </a:gridCol>
                <a:gridCol w="7751348">
                  <a:extLst>
                    <a:ext uri="{9D8B030D-6E8A-4147-A177-3AD203B41FA5}">
                      <a16:colId xmlns="" xmlns:a16="http://schemas.microsoft.com/office/drawing/2014/main" val="20001"/>
                    </a:ext>
                  </a:extLst>
                </a:gridCol>
              </a:tblGrid>
              <a:tr h="1413803">
                <a:tc>
                  <a:txBody>
                    <a:bodyPr/>
                    <a:lstStyle/>
                    <a:p>
                      <a:r>
                        <a:rPr lang="en-GB" dirty="0">
                          <a:solidFill>
                            <a:schemeClr val="tx1"/>
                          </a:solidFill>
                        </a:rPr>
                        <a:t>Stem</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FF0000"/>
                          </a:solidFill>
                        </a:rPr>
                        <a:t>The Boat House has been sold to Lucy and Francine, who hold the property as joint tenants in law and in equity. In fact, Lucy contributed 75% of the purchase price. Lucy has served a written notice on Francine stating that she now wishes to sever the joint tenancy.</a:t>
                      </a:r>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0"/>
                  </a:ext>
                </a:extLst>
              </a:tr>
              <a:tr h="526789">
                <a:tc>
                  <a:txBody>
                    <a:bodyPr/>
                    <a:lstStyle/>
                    <a:p>
                      <a:r>
                        <a:rPr lang="en-GB" b="1" dirty="0"/>
                        <a:t>Lead 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0070C0"/>
                          </a:solidFill>
                        </a:rPr>
                        <a:t>What will be the effect of this notice?</a:t>
                      </a:r>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1"/>
                  </a:ext>
                </a:extLst>
              </a:tr>
              <a:tr h="3687528">
                <a:tc>
                  <a:txBody>
                    <a:bodyPr/>
                    <a:lstStyle/>
                    <a:p>
                      <a:r>
                        <a:rPr lang="en-GB" b="1" dirty="0"/>
                        <a:t>Options</a:t>
                      </a:r>
                    </a:p>
                    <a:p>
                      <a:endParaRPr lang="en-GB"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r>
                        <a:rPr lang="en-GB" sz="1800" dirty="0">
                          <a:solidFill>
                            <a:srgbClr val="00B050"/>
                          </a:solidFill>
                        </a:rPr>
                        <a:t>A. Lucy and Francine will still be joint tenants at law, holding the land on trust for themselves in equity. Lucy and Francine will now be tenants in common in equity, holding equal shares (50% each).</a:t>
                      </a:r>
                    </a:p>
                    <a:p>
                      <a:pPr lvl="0"/>
                      <a:endParaRPr lang="en-GB" sz="1800" dirty="0">
                        <a:solidFill>
                          <a:srgbClr val="00B050"/>
                        </a:solidFill>
                      </a:endParaRPr>
                    </a:p>
                    <a:p>
                      <a:pPr lvl="0"/>
                      <a:r>
                        <a:rPr lang="en-GB" sz="1800" dirty="0">
                          <a:solidFill>
                            <a:srgbClr val="00B050"/>
                          </a:solidFill>
                        </a:rPr>
                        <a:t>B. Lucy and Francine will still be joint tenants at law, holding the land on trust for themselves in equity. Lucy and Francine will now be tenants in common in equity, holding shares in proportion to their contributions to the purchase price (75% to Lucy and 25% to Francine).</a:t>
                      </a:r>
                    </a:p>
                    <a:p>
                      <a:pPr lvl="0"/>
                      <a:endParaRPr lang="en-GB" sz="1800" dirty="0">
                        <a:solidFill>
                          <a:srgbClr val="00B050"/>
                        </a:solidFill>
                      </a:endParaRPr>
                    </a:p>
                    <a:p>
                      <a:pPr lvl="0"/>
                      <a:r>
                        <a:rPr lang="en-GB" sz="1800" dirty="0">
                          <a:solidFill>
                            <a:srgbClr val="00B050"/>
                          </a:solidFill>
                        </a:rPr>
                        <a:t>C. Lucy and Francine will be tenants in common in law and in equity, holding the property in the shares in which they contributed to the property (75% to Lucy and 25% to Francine).</a:t>
                      </a:r>
                    </a:p>
                    <a:p>
                      <a:pPr lvl="0"/>
                      <a:endParaRPr lang="en-GB" sz="1800" dirty="0">
                        <a:solidFill>
                          <a:srgbClr val="00B050"/>
                        </a:solidFill>
                      </a:endParaRPr>
                    </a:p>
                    <a:p>
                      <a:pPr lvl="0"/>
                      <a:r>
                        <a:rPr lang="en-GB" sz="1800" dirty="0">
                          <a:solidFill>
                            <a:srgbClr val="00B050"/>
                          </a:solidFill>
                        </a:rPr>
                        <a:t>D. The written notice will have no effect, as joint tenancies cannot be severed by written notice.</a:t>
                      </a:r>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4099054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8000" y="1535723"/>
            <a:ext cx="9387840" cy="4759569"/>
          </a:xfrm>
        </p:spPr>
        <p:txBody>
          <a:bodyPr>
            <a:normAutofit fontScale="77500" lnSpcReduction="20000"/>
          </a:bodyPr>
          <a:lstStyle/>
          <a:p>
            <a:r>
              <a:rPr lang="en-GB" dirty="0">
                <a:solidFill>
                  <a:srgbClr val="FF0000"/>
                </a:solidFill>
              </a:rPr>
              <a:t>What does entry 3 in the property register mean?  (It begins: ' The land edged and numbered in green ...')</a:t>
            </a:r>
          </a:p>
          <a:p>
            <a:endParaRPr lang="en-GB" dirty="0">
              <a:solidFill>
                <a:srgbClr val="FF0000"/>
              </a:solidFill>
            </a:endParaRPr>
          </a:p>
          <a:p>
            <a:pPr lvl="1"/>
            <a:r>
              <a:rPr lang="en-GB" dirty="0">
                <a:solidFill>
                  <a:srgbClr val="00B050"/>
                </a:solidFill>
              </a:rPr>
              <a:t>A. The land which is edged in green on the plan is not part of this title any more, but has its own register with the title number shown in green on the plan.</a:t>
            </a:r>
          </a:p>
          <a:p>
            <a:pPr lvl="1"/>
            <a:endParaRPr lang="en-GB" dirty="0">
              <a:solidFill>
                <a:srgbClr val="00B050"/>
              </a:solidFill>
            </a:endParaRPr>
          </a:p>
          <a:p>
            <a:pPr lvl="1"/>
            <a:r>
              <a:rPr lang="en-GB" dirty="0">
                <a:solidFill>
                  <a:srgbClr val="00B050"/>
                </a:solidFill>
              </a:rPr>
              <a:t>B. The land which is edged in green on the plan forms a separate part of the land in this title, and is subject to different covenants and easements.</a:t>
            </a:r>
          </a:p>
          <a:p>
            <a:pPr lvl="1"/>
            <a:endParaRPr lang="en-GB" dirty="0">
              <a:solidFill>
                <a:srgbClr val="00B050"/>
              </a:solidFill>
            </a:endParaRPr>
          </a:p>
          <a:p>
            <a:pPr lvl="1"/>
            <a:r>
              <a:rPr lang="en-GB" dirty="0">
                <a:solidFill>
                  <a:srgbClr val="00B050"/>
                </a:solidFill>
              </a:rPr>
              <a:t>C. The land which is edged in green on the plan is subject to a lease in favour of the purchasers.</a:t>
            </a:r>
          </a:p>
          <a:p>
            <a:pPr lvl="1"/>
            <a:endParaRPr lang="en-GB" dirty="0">
              <a:solidFill>
                <a:srgbClr val="00B050"/>
              </a:solidFill>
            </a:endParaRPr>
          </a:p>
          <a:p>
            <a:pPr lvl="1"/>
            <a:r>
              <a:rPr lang="en-GB" dirty="0">
                <a:solidFill>
                  <a:srgbClr val="00B050"/>
                </a:solidFill>
              </a:rPr>
              <a:t>D. The land which is edged in green on the plan is part of the land in this title and belongs to the registered proprietors named on this property register.</a:t>
            </a:r>
          </a:p>
          <a:p>
            <a:endParaRPr lang="en-GB" dirty="0"/>
          </a:p>
        </p:txBody>
      </p:sp>
      <p:sp>
        <p:nvSpPr>
          <p:cNvPr id="2" name="TextBox 1"/>
          <p:cNvSpPr txBox="1"/>
          <p:nvPr/>
        </p:nvSpPr>
        <p:spPr>
          <a:xfrm>
            <a:off x="7620000" y="368968"/>
            <a:ext cx="3056021" cy="646331"/>
          </a:xfrm>
          <a:prstGeom prst="rect">
            <a:avLst/>
          </a:prstGeom>
          <a:noFill/>
          <a:ln>
            <a:solidFill>
              <a:srgbClr val="FF0000"/>
            </a:solidFill>
          </a:ln>
        </p:spPr>
        <p:txBody>
          <a:bodyPr wrap="square" rtlCol="0">
            <a:spAutoFit/>
          </a:bodyPr>
          <a:lstStyle/>
          <a:p>
            <a:r>
              <a:rPr lang="en-GB" dirty="0">
                <a:solidFill>
                  <a:srgbClr val="FF0000"/>
                </a:solidFill>
              </a:rPr>
              <a:t>Stem (on register) and lead in (seen in advance) </a:t>
            </a:r>
          </a:p>
        </p:txBody>
      </p:sp>
      <p:sp>
        <p:nvSpPr>
          <p:cNvPr id="6" name="TextBox 5"/>
          <p:cNvSpPr txBox="1"/>
          <p:nvPr/>
        </p:nvSpPr>
        <p:spPr>
          <a:xfrm>
            <a:off x="10258926" y="3080084"/>
            <a:ext cx="1860885" cy="646331"/>
          </a:xfrm>
          <a:prstGeom prst="rect">
            <a:avLst/>
          </a:prstGeom>
          <a:noFill/>
          <a:ln>
            <a:solidFill>
              <a:srgbClr val="00B050"/>
            </a:solidFill>
          </a:ln>
        </p:spPr>
        <p:txBody>
          <a:bodyPr wrap="square" rtlCol="0">
            <a:spAutoFit/>
          </a:bodyPr>
          <a:lstStyle/>
          <a:p>
            <a:r>
              <a:rPr lang="en-GB" dirty="0">
                <a:solidFill>
                  <a:srgbClr val="00B050"/>
                </a:solidFill>
              </a:rPr>
              <a:t>Options (unseen until test)</a:t>
            </a:r>
          </a:p>
        </p:txBody>
      </p:sp>
    </p:spTree>
    <p:extLst>
      <p:ext uri="{BB962C8B-B14F-4D97-AF65-F5344CB8AC3E}">
        <p14:creationId xmlns:p14="http://schemas.microsoft.com/office/powerpoint/2010/main" val="4060661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Conclusions</a:t>
            </a:r>
          </a:p>
        </p:txBody>
      </p:sp>
      <p:sp>
        <p:nvSpPr>
          <p:cNvPr id="3" name="Content Placeholder 2"/>
          <p:cNvSpPr>
            <a:spLocks noGrp="1"/>
          </p:cNvSpPr>
          <p:nvPr>
            <p:ph idx="1"/>
          </p:nvPr>
        </p:nvSpPr>
        <p:spPr/>
        <p:txBody>
          <a:bodyPr/>
          <a:lstStyle/>
          <a:p>
            <a:r>
              <a:rPr lang="en-GB" dirty="0"/>
              <a:t>You can test understanding and application, but framing the questions is difficult;</a:t>
            </a:r>
          </a:p>
          <a:p>
            <a:r>
              <a:rPr lang="en-GB" dirty="0"/>
              <a:t>A seen online exam may have been an experiment too far …</a:t>
            </a:r>
          </a:p>
          <a:p>
            <a:r>
              <a:rPr lang="en-GB" dirty="0"/>
              <a:t>Avoid partial marks for partially right answers</a:t>
            </a:r>
          </a:p>
          <a:p>
            <a:endParaRPr lang="en-GB" dirty="0"/>
          </a:p>
        </p:txBody>
      </p:sp>
    </p:spTree>
    <p:extLst>
      <p:ext uri="{BB962C8B-B14F-4D97-AF65-F5344CB8AC3E}">
        <p14:creationId xmlns:p14="http://schemas.microsoft.com/office/powerpoint/2010/main" val="2167208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Bibliography</a:t>
            </a:r>
          </a:p>
        </p:txBody>
      </p:sp>
      <p:sp>
        <p:nvSpPr>
          <p:cNvPr id="6" name="Content Placeholder 5"/>
          <p:cNvSpPr>
            <a:spLocks noGrp="1"/>
          </p:cNvSpPr>
          <p:nvPr>
            <p:ph idx="1"/>
          </p:nvPr>
        </p:nvSpPr>
        <p:spPr>
          <a:xfrm>
            <a:off x="1368000" y="2379406"/>
            <a:ext cx="9387840" cy="3451869"/>
          </a:xfrm>
        </p:spPr>
        <p:txBody>
          <a:bodyPr>
            <a:normAutofit fontScale="55000" lnSpcReduction="20000"/>
          </a:bodyPr>
          <a:lstStyle/>
          <a:p>
            <a:pPr eaLnBrk="0" hangingPunct="0"/>
            <a:r>
              <a:rPr lang="en-GB" dirty="0"/>
              <a:t>Gibbs, G. and Simpson, C. (2004) ‘</a:t>
            </a:r>
            <a:r>
              <a:rPr lang="en-GB" i="1" dirty="0"/>
              <a:t>Conditions under which assessment supports students’ learning</a:t>
            </a:r>
            <a:r>
              <a:rPr lang="en-GB" dirty="0"/>
              <a:t>’. Learning and Teaching in Higher Education, Vol.1, pp.3–31.</a:t>
            </a:r>
          </a:p>
          <a:p>
            <a:pPr eaLnBrk="0" hangingPunct="0"/>
            <a:r>
              <a:rPr lang="en-GB" dirty="0" err="1"/>
              <a:t>Murtagh</a:t>
            </a:r>
            <a:r>
              <a:rPr lang="en-GB" dirty="0"/>
              <a:t>, L. and Webster, M. (2010) ‘</a:t>
            </a:r>
            <a:r>
              <a:rPr lang="en-GB" i="1" dirty="0"/>
              <a:t>Scaffolding teaching, learning and assessment in Higher Education’</a:t>
            </a:r>
            <a:r>
              <a:rPr lang="en-GB" dirty="0"/>
              <a:t> Teacher Education Advancement Network Journal, Vol. 1, No. 2.</a:t>
            </a:r>
          </a:p>
          <a:p>
            <a:pPr eaLnBrk="0" hangingPunct="0"/>
            <a:r>
              <a:rPr lang="en-GB" dirty="0"/>
              <a:t>REAP Project </a:t>
            </a:r>
            <a:r>
              <a:rPr lang="en-GB" u="sng" dirty="0">
                <a:hlinkClick r:id="rId2"/>
              </a:rPr>
              <a:t>http://www.reap.ac.uk/index.htm</a:t>
            </a:r>
            <a:endParaRPr lang="en-GB" u="sng" dirty="0"/>
          </a:p>
          <a:p>
            <a:pPr eaLnBrk="0" hangingPunct="0"/>
            <a:r>
              <a:rPr lang="en-GB" dirty="0" err="1"/>
              <a:t>Chickering</a:t>
            </a:r>
            <a:r>
              <a:rPr lang="en-GB" dirty="0"/>
              <a:t>, A.W. and </a:t>
            </a:r>
            <a:r>
              <a:rPr lang="en-GB" dirty="0" err="1"/>
              <a:t>Gamson</a:t>
            </a:r>
            <a:r>
              <a:rPr lang="en-GB" dirty="0"/>
              <a:t>, Z.F. (1987) </a:t>
            </a:r>
            <a:r>
              <a:rPr lang="en-GB" i="1" dirty="0"/>
              <a:t>Seven Principles for Good Practice in Undergraduate Education</a:t>
            </a:r>
            <a:r>
              <a:rPr lang="en-GB" dirty="0"/>
              <a:t>. AAHE Bulletin, March. http://www.lonestar.edu/multimedia/sevenprinciples.pdf</a:t>
            </a:r>
          </a:p>
          <a:p>
            <a:pPr eaLnBrk="0" hangingPunct="0"/>
            <a:r>
              <a:rPr lang="en-GB" dirty="0"/>
              <a:t>Case S. and Donahue E. (2008) </a:t>
            </a:r>
            <a:r>
              <a:rPr lang="en-GB" i="1" dirty="0"/>
              <a:t>Developing High-Quality Multiple Choice Questions for Assessment in Legal Education </a:t>
            </a:r>
            <a:r>
              <a:rPr lang="en-GB" dirty="0"/>
              <a:t>58 J. Legal Educ. 372 2008</a:t>
            </a:r>
          </a:p>
          <a:p>
            <a:pPr eaLnBrk="0" hangingPunct="0"/>
            <a:r>
              <a:rPr lang="en-GB" dirty="0"/>
              <a:t>Deane, Felicity and </a:t>
            </a:r>
            <a:r>
              <a:rPr lang="en-GB" dirty="0" err="1"/>
              <a:t>Bozin</a:t>
            </a:r>
            <a:r>
              <a:rPr lang="en-GB" dirty="0"/>
              <a:t>, Danielle (2017) "Using Guiding Principles to Construct Effective Multiple Choice Exams to Assess Legal Reasoning," Legal Education Review: Vol. 26 : </a:t>
            </a:r>
            <a:r>
              <a:rPr lang="en-GB" dirty="0" err="1"/>
              <a:t>Iss</a:t>
            </a:r>
            <a:r>
              <a:rPr lang="en-GB" dirty="0"/>
              <a:t>. 1 , Article 1. Available at: http://epublications.bond.edu.au/ler/vol26/iss1/1 </a:t>
            </a:r>
          </a:p>
          <a:p>
            <a:endParaRPr lang="en-GB" dirty="0"/>
          </a:p>
        </p:txBody>
      </p:sp>
    </p:spTree>
    <p:extLst>
      <p:ext uri="{BB962C8B-B14F-4D97-AF65-F5344CB8AC3E}">
        <p14:creationId xmlns:p14="http://schemas.microsoft.com/office/powerpoint/2010/main" val="187198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School of Law</a:t>
            </a:r>
          </a:p>
        </p:txBody>
      </p:sp>
    </p:spTree>
    <p:extLst>
      <p:ext uri="{BB962C8B-B14F-4D97-AF65-F5344CB8AC3E}">
        <p14:creationId xmlns:p14="http://schemas.microsoft.com/office/powerpoint/2010/main" val="8936987"/>
      </p:ext>
    </p:extLst>
  </p:cSld>
  <p:clrMapOvr>
    <a:masterClrMapping/>
  </p:clrMapOvr>
</p:sld>
</file>

<file path=ppt/theme/theme1.xml><?xml version="1.0" encoding="utf-8"?>
<a:theme xmlns:a="http://schemas.openxmlformats.org/drawingml/2006/main" name="Theme uo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heme uog" id="{AAE53049-5EC0-46A7-B5A5-5E0179AF7CD7}" vid="{4CE0A6C7-D18B-477D-B1A4-D6281BDB20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uog</Template>
  <TotalTime>384</TotalTime>
  <Words>1003</Words>
  <Application>Microsoft Office PowerPoint</Application>
  <PresentationFormat>Custom</PresentationFormat>
  <Paragraphs>79</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Theme uog</vt:lpstr>
      <vt:lpstr>Online Assessment</vt:lpstr>
      <vt:lpstr>Original Assessment</vt:lpstr>
      <vt:lpstr>Change to  online exam in January</vt:lpstr>
      <vt:lpstr>PowerPoint Presentation</vt:lpstr>
      <vt:lpstr>PowerPoint Presentation</vt:lpstr>
      <vt:lpstr>Conclusions</vt:lpstr>
      <vt:lpstr>Bibliography</vt:lpstr>
      <vt:lpstr>PowerPoint Presentation</vt:lpstr>
    </vt:vector>
  </TitlesOfParts>
  <Company>University of Greenwich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Assessment</dc:title>
  <dc:creator>Sandra Clarke</dc:creator>
  <cp:lastModifiedBy>Windows User</cp:lastModifiedBy>
  <cp:revision>24</cp:revision>
  <dcterms:created xsi:type="dcterms:W3CDTF">2017-09-19T14:40:31Z</dcterms:created>
  <dcterms:modified xsi:type="dcterms:W3CDTF">2018-01-03T14:03:38Z</dcterms:modified>
</cp:coreProperties>
</file>